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modernComment_10B_6CEAEE43.xml" ContentType="application/vnd.ms-powerpoint.comments+xml"/>
  <Override PartName="/ppt/comments/modernComment_119_9451AE61.xml" ContentType="application/vnd.ms-powerpoint.comments+xml"/>
  <Override PartName="/ppt/comments/modernComment_113_BF72C74D.xml" ContentType="application/vnd.ms-powerpoint.comments+xml"/>
  <Override PartName="/ppt/comments/modernComment_114_22B1B831.xml" ContentType="application/vnd.ms-powerpoint.comments+xml"/>
  <Override PartName="/ppt/comments/modernComment_117_CE9BFD53.xml" ContentType="application/vnd.ms-powerpoint.comments+xml"/>
  <Override PartName="/ppt/comments/modernComment_118_EA497CDE.xml" ContentType="application/vnd.ms-powerpoint.comments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4" r:id="rId1"/>
  </p:sldMasterIdLst>
  <p:sldIdLst>
    <p:sldId id="259" r:id="rId2"/>
    <p:sldId id="286" r:id="rId3"/>
    <p:sldId id="297" r:id="rId4"/>
    <p:sldId id="264" r:id="rId5"/>
    <p:sldId id="257" r:id="rId6"/>
    <p:sldId id="260" r:id="rId7"/>
    <p:sldId id="261" r:id="rId8"/>
    <p:sldId id="262" r:id="rId9"/>
    <p:sldId id="265" r:id="rId10"/>
    <p:sldId id="266" r:id="rId11"/>
    <p:sldId id="267" r:id="rId12"/>
    <p:sldId id="268" r:id="rId13"/>
    <p:sldId id="270" r:id="rId14"/>
    <p:sldId id="271" r:id="rId15"/>
    <p:sldId id="272" r:id="rId16"/>
    <p:sldId id="273" r:id="rId17"/>
    <p:sldId id="281" r:id="rId18"/>
    <p:sldId id="274" r:id="rId19"/>
    <p:sldId id="275" r:id="rId20"/>
    <p:sldId id="276" r:id="rId21"/>
    <p:sldId id="279" r:id="rId22"/>
    <p:sldId id="280" r:id="rId23"/>
    <p:sldId id="277" r:id="rId24"/>
    <p:sldId id="316" r:id="rId25"/>
    <p:sldId id="278" r:id="rId26"/>
    <p:sldId id="263" r:id="rId27"/>
    <p:sldId id="299" r:id="rId28"/>
    <p:sldId id="285" r:id="rId29"/>
    <p:sldId id="287" r:id="rId30"/>
    <p:sldId id="290" r:id="rId31"/>
    <p:sldId id="295" r:id="rId32"/>
    <p:sldId id="301" r:id="rId33"/>
    <p:sldId id="303" r:id="rId34"/>
    <p:sldId id="309" r:id="rId35"/>
    <p:sldId id="311" r:id="rId36"/>
    <p:sldId id="300" r:id="rId37"/>
    <p:sldId id="288" r:id="rId38"/>
    <p:sldId id="291" r:id="rId39"/>
    <p:sldId id="306" r:id="rId40"/>
    <p:sldId id="296" r:id="rId41"/>
    <p:sldId id="310" r:id="rId42"/>
    <p:sldId id="312" r:id="rId43"/>
    <p:sldId id="313" r:id="rId44"/>
    <p:sldId id="314" r:id="rId45"/>
    <p:sldId id="315" r:id="rId46"/>
    <p:sldId id="302" r:id="rId47"/>
    <p:sldId id="304" r:id="rId48"/>
    <p:sldId id="292" r:id="rId49"/>
    <p:sldId id="293" r:id="rId50"/>
    <p:sldId id="294" r:id="rId51"/>
    <p:sldId id="289" r:id="rId52"/>
    <p:sldId id="305" r:id="rId53"/>
    <p:sldId id="307" r:id="rId54"/>
    <p:sldId id="308" r:id="rId5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26F5F852-37AD-4D55-DC5E-82F89E5C9F6A}" name="Iulia Georgiana  Talpalariu" initials="IT" userId="S::iulia-georgiana.talpalariu@s.unibuc.ro::73d96925-3a0f-4185-a0bf-32095daaff1a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BE9E9"/>
    <a:srgbClr val="FFFFFF"/>
    <a:srgbClr val="3585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4B53634-54BC-F6AE-9A9C-493B70BA33F8}" v="439" dt="2024-01-15T18:14:44.466"/>
    <p1510:client id="{4B2D9FA6-86D7-D59A-2522-764F20A07809}" v="3" dt="2024-01-15T17:33:13.480"/>
    <p1510:client id="{5847A07E-9A5C-3630-ECD0-ADC1A62A2FDE}" v="30" dt="2024-01-15T12:42:38.924"/>
    <p1510:client id="{5B820485-65C3-41F7-8833-555432AC14AD}" v="2863" dt="2024-01-13T17:53:54.147"/>
    <p1510:client id="{5C69AF6C-DBF3-91FB-021F-19F1EEB3AC08}" v="5" dt="2024-01-15T14:51:23.033"/>
    <p1510:client id="{6F34C942-DCBC-84B9-FBAF-617C301B7A7B}" v="2" dt="2024-01-14T15:12:55.256"/>
    <p1510:client id="{95355058-D73C-6D3A-5D37-EA39EBAA6375}" v="14" dt="2024-01-15T13:16:27.997"/>
    <p1510:client id="{99121DE6-752B-F5D1-89E3-D5B2A35A410A}" v="1091" dt="2024-01-14T15:48:08.409"/>
    <p1510:client id="{9B7F6947-22A8-A2B6-A5FA-37A0FFE376B3}" v="10" dt="2024-01-15T14:38:03.216"/>
    <p1510:client id="{B59477FF-1D88-106C-710F-2FBE6C3ABC3D}" v="47" dt="2024-01-15T12:20:52.268"/>
    <p1510:client id="{C899D6CB-B0D2-CE1C-3826-2A32264D6A11}" v="4" dt="2024-01-15T13:09:52.780"/>
    <p1510:client id="{D3E2FD58-99BA-702C-A9A6-55DA0ED5CB33}" v="1" dt="2024-01-15T14:58:06.034"/>
    <p1510:client id="{D850766D-82D7-4F83-714D-786948E36CA6}" v="111" dt="2024-01-15T13:51:16.332"/>
    <p1510:client id="{D9CA4127-265A-143B-1990-6C27FA06C351}" v="212" dt="2024-01-14T20:14:35.988"/>
    <p1510:client id="{DD4CBFBD-2C1D-46B8-982D-679C21C52E05}" v="323" dt="2024-01-14T19:57:14.686"/>
    <p1510:client id="{EDD0FE0C-6CCC-26B7-1FEA-85CBF44A479E}" v="723" dt="2024-01-14T20:31:42.329"/>
    <p1510:client id="{EF026556-94FE-2974-91C6-4AB7F8E75FBA}" v="617" dt="2024-01-14T20:08:09.25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microsoft.com/office/2015/10/relationships/revisionInfo" Target="revisionInfo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microsoft.com/office/2018/10/relationships/authors" Target="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a   Panait" userId="S::ana.panait1@s.unibuc.ro::3b7be570-09a2-4734-9687-6134494eb0dc" providerId="AD" clId="Web-{B59477FF-1D88-106C-710F-2FBE6C3ABC3D}"/>
    <pc:docChg chg="modSld sldOrd">
      <pc:chgData name="Ana   Panait" userId="S::ana.panait1@s.unibuc.ro::3b7be570-09a2-4734-9687-6134494eb0dc" providerId="AD" clId="Web-{B59477FF-1D88-106C-710F-2FBE6C3ABC3D}" dt="2024-01-15T12:20:52.268" v="46" actId="1076"/>
      <pc:docMkLst>
        <pc:docMk/>
      </pc:docMkLst>
      <pc:sldChg chg="ord">
        <pc:chgData name="Ana   Panait" userId="S::ana.panait1@s.unibuc.ro::3b7be570-09a2-4734-9687-6134494eb0dc" providerId="AD" clId="Web-{B59477FF-1D88-106C-710F-2FBE6C3ABC3D}" dt="2024-01-15T11:53:49.227" v="0"/>
        <pc:sldMkLst>
          <pc:docMk/>
          <pc:sldMk cId="1440636765" sldId="296"/>
        </pc:sldMkLst>
      </pc:sldChg>
      <pc:sldChg chg="addSp modSp">
        <pc:chgData name="Ana   Panait" userId="S::ana.panait1@s.unibuc.ro::3b7be570-09a2-4734-9687-6134494eb0dc" providerId="AD" clId="Web-{B59477FF-1D88-106C-710F-2FBE6C3ABC3D}" dt="2024-01-15T12:20:52.268" v="46" actId="1076"/>
        <pc:sldMkLst>
          <pc:docMk/>
          <pc:sldMk cId="688031343" sldId="310"/>
        </pc:sldMkLst>
        <pc:spChg chg="mod">
          <ac:chgData name="Ana   Panait" userId="S::ana.panait1@s.unibuc.ro::3b7be570-09a2-4734-9687-6134494eb0dc" providerId="AD" clId="Web-{B59477FF-1D88-106C-710F-2FBE6C3ABC3D}" dt="2024-01-15T12:05:52.042" v="5" actId="20577"/>
          <ac:spMkLst>
            <pc:docMk/>
            <pc:sldMk cId="688031343" sldId="310"/>
            <ac:spMk id="3" creationId="{68BCF24A-6DC0-1415-6FE1-971D21EE5512}"/>
          </ac:spMkLst>
        </pc:spChg>
        <pc:picChg chg="add mod">
          <ac:chgData name="Ana   Panait" userId="S::ana.panait1@s.unibuc.ro::3b7be570-09a2-4734-9687-6134494eb0dc" providerId="AD" clId="Web-{B59477FF-1D88-106C-710F-2FBE6C3ABC3D}" dt="2024-01-15T12:20:47.893" v="44" actId="1076"/>
          <ac:picMkLst>
            <pc:docMk/>
            <pc:sldMk cId="688031343" sldId="310"/>
            <ac:picMk id="6" creationId="{8808659A-9D83-DE2E-32E3-B86AE31BACAD}"/>
          </ac:picMkLst>
        </pc:picChg>
        <pc:picChg chg="add mod modCrop">
          <ac:chgData name="Ana   Panait" userId="S::ana.panait1@s.unibuc.ro::3b7be570-09a2-4734-9687-6134494eb0dc" providerId="AD" clId="Web-{B59477FF-1D88-106C-710F-2FBE6C3ABC3D}" dt="2024-01-15T12:20:50.659" v="45" actId="1076"/>
          <ac:picMkLst>
            <pc:docMk/>
            <pc:sldMk cId="688031343" sldId="310"/>
            <ac:picMk id="7" creationId="{3010C4B4-9F20-BCA3-BE5E-BB631B645936}"/>
          </ac:picMkLst>
        </pc:picChg>
        <pc:picChg chg="add mod modCrop">
          <ac:chgData name="Ana   Panait" userId="S::ana.panait1@s.unibuc.ro::3b7be570-09a2-4734-9687-6134494eb0dc" providerId="AD" clId="Web-{B59477FF-1D88-106C-710F-2FBE6C3ABC3D}" dt="2024-01-15T12:20:52.268" v="46" actId="1076"/>
          <ac:picMkLst>
            <pc:docMk/>
            <pc:sldMk cId="688031343" sldId="310"/>
            <ac:picMk id="8" creationId="{5DEC35C3-746F-F2C0-BAA9-89652C1D782C}"/>
          </ac:picMkLst>
        </pc:picChg>
      </pc:sldChg>
    </pc:docChg>
  </pc:docChgLst>
  <pc:docChgLst>
    <pc:chgData name="Ana   Panait" userId="S::ana.panait1@s.unibuc.ro::3b7be570-09a2-4734-9687-6134494eb0dc" providerId="AD" clId="Web-{EDD0FE0C-6CCC-26B7-1FEA-85CBF44A479E}"/>
    <pc:docChg chg="addSld delSld modSld sldOrd">
      <pc:chgData name="Ana   Panait" userId="S::ana.panait1@s.unibuc.ro::3b7be570-09a2-4734-9687-6134494eb0dc" providerId="AD" clId="Web-{EDD0FE0C-6CCC-26B7-1FEA-85CBF44A479E}" dt="2024-01-14T20:31:42.329" v="696" actId="1076"/>
      <pc:docMkLst>
        <pc:docMk/>
      </pc:docMkLst>
      <pc:sldChg chg="modSp">
        <pc:chgData name="Ana   Panait" userId="S::ana.panait1@s.unibuc.ro::3b7be570-09a2-4734-9687-6134494eb0dc" providerId="AD" clId="Web-{EDD0FE0C-6CCC-26B7-1FEA-85CBF44A479E}" dt="2024-01-14T20:26:22.384" v="682" actId="20577"/>
        <pc:sldMkLst>
          <pc:docMk/>
          <pc:sldMk cId="2048215411" sldId="259"/>
        </pc:sldMkLst>
        <pc:spChg chg="mod">
          <ac:chgData name="Ana   Panait" userId="S::ana.panait1@s.unibuc.ro::3b7be570-09a2-4734-9687-6134494eb0dc" providerId="AD" clId="Web-{EDD0FE0C-6CCC-26B7-1FEA-85CBF44A479E}" dt="2024-01-14T20:26:22.384" v="682" actId="20577"/>
          <ac:spMkLst>
            <pc:docMk/>
            <pc:sldMk cId="2048215411" sldId="259"/>
            <ac:spMk id="3" creationId="{19229884-2F44-6E8E-A3D6-E38AE1B1ABBA}"/>
          </ac:spMkLst>
        </pc:spChg>
      </pc:sldChg>
      <pc:sldChg chg="addSp delSp modSp new del mod setBg">
        <pc:chgData name="Ana   Panait" userId="S::ana.panait1@s.unibuc.ro::3b7be570-09a2-4734-9687-6134494eb0dc" providerId="AD" clId="Web-{EDD0FE0C-6CCC-26B7-1FEA-85CBF44A479E}" dt="2024-01-14T19:46:04.701" v="218"/>
        <pc:sldMkLst>
          <pc:docMk/>
          <pc:sldMk cId="2502076059" sldId="284"/>
        </pc:sldMkLst>
        <pc:spChg chg="mod">
          <ac:chgData name="Ana   Panait" userId="S::ana.panait1@s.unibuc.ro::3b7be570-09a2-4734-9687-6134494eb0dc" providerId="AD" clId="Web-{EDD0FE0C-6CCC-26B7-1FEA-85CBF44A479E}" dt="2024-01-14T19:21:44.964" v="26" actId="1076"/>
          <ac:spMkLst>
            <pc:docMk/>
            <pc:sldMk cId="2502076059" sldId="284"/>
            <ac:spMk id="2" creationId="{D1635945-E034-A39E-569B-A6C8D70DAE72}"/>
          </ac:spMkLst>
        </pc:spChg>
        <pc:spChg chg="del">
          <ac:chgData name="Ana   Panait" userId="S::ana.panait1@s.unibuc.ro::3b7be570-09a2-4734-9687-6134494eb0dc" providerId="AD" clId="Web-{EDD0FE0C-6CCC-26B7-1FEA-85CBF44A479E}" dt="2024-01-14T19:17:54.739" v="1"/>
          <ac:spMkLst>
            <pc:docMk/>
            <pc:sldMk cId="2502076059" sldId="284"/>
            <ac:spMk id="3" creationId="{99687E33-7628-279C-C600-7CBFC147691C}"/>
          </ac:spMkLst>
        </pc:spChg>
        <pc:spChg chg="add mod">
          <ac:chgData name="Ana   Panait" userId="S::ana.panait1@s.unibuc.ro::3b7be570-09a2-4734-9687-6134494eb0dc" providerId="AD" clId="Web-{EDD0FE0C-6CCC-26B7-1FEA-85CBF44A479E}" dt="2024-01-14T19:21:48.995" v="27" actId="1076"/>
          <ac:spMkLst>
            <pc:docMk/>
            <pc:sldMk cId="2502076059" sldId="284"/>
            <ac:spMk id="5" creationId="{EC5A6ADC-5FF5-6F37-EE8D-59CB9D87F625}"/>
          </ac:spMkLst>
        </pc:spChg>
        <pc:spChg chg="add">
          <ac:chgData name="Ana   Panait" userId="S::ana.panait1@s.unibuc.ro::3b7be570-09a2-4734-9687-6134494eb0dc" providerId="AD" clId="Web-{EDD0FE0C-6CCC-26B7-1FEA-85CBF44A479E}" dt="2024-01-14T19:19:26.366" v="12"/>
          <ac:spMkLst>
            <pc:docMk/>
            <pc:sldMk cId="2502076059" sldId="284"/>
            <ac:spMk id="9" creationId="{042E603F-28B7-4831-BF23-65FBAB13D5FB}"/>
          </ac:spMkLst>
        </pc:spChg>
        <pc:spChg chg="add">
          <ac:chgData name="Ana   Panait" userId="S::ana.panait1@s.unibuc.ro::3b7be570-09a2-4734-9687-6134494eb0dc" providerId="AD" clId="Web-{EDD0FE0C-6CCC-26B7-1FEA-85CBF44A479E}" dt="2024-01-14T19:19:26.366" v="12"/>
          <ac:spMkLst>
            <pc:docMk/>
            <pc:sldMk cId="2502076059" sldId="284"/>
            <ac:spMk id="11" creationId="{4D39700F-2B10-4402-A7DD-06EE2245880D}"/>
          </ac:spMkLst>
        </pc:spChg>
        <pc:spChg chg="add">
          <ac:chgData name="Ana   Panait" userId="S::ana.panait1@s.unibuc.ro::3b7be570-09a2-4734-9687-6134494eb0dc" providerId="AD" clId="Web-{EDD0FE0C-6CCC-26B7-1FEA-85CBF44A479E}" dt="2024-01-14T19:19:26.366" v="12"/>
          <ac:spMkLst>
            <pc:docMk/>
            <pc:sldMk cId="2502076059" sldId="284"/>
            <ac:spMk id="13" creationId="{6DA65B90-7B06-4499-91BA-CDDD36132481}"/>
          </ac:spMkLst>
        </pc:spChg>
        <pc:spChg chg="add">
          <ac:chgData name="Ana   Panait" userId="S::ana.panait1@s.unibuc.ro::3b7be570-09a2-4734-9687-6134494eb0dc" providerId="AD" clId="Web-{EDD0FE0C-6CCC-26B7-1FEA-85CBF44A479E}" dt="2024-01-14T19:19:26.366" v="12"/>
          <ac:spMkLst>
            <pc:docMk/>
            <pc:sldMk cId="2502076059" sldId="284"/>
            <ac:spMk id="15" creationId="{5C7BC1E0-1C8D-47CB-B48A-D3D0D2EF0E3A}"/>
          </ac:spMkLst>
        </pc:spChg>
        <pc:spChg chg="add">
          <ac:chgData name="Ana   Panait" userId="S::ana.panait1@s.unibuc.ro::3b7be570-09a2-4734-9687-6134494eb0dc" providerId="AD" clId="Web-{EDD0FE0C-6CCC-26B7-1FEA-85CBF44A479E}" dt="2024-01-14T19:19:26.366" v="12"/>
          <ac:spMkLst>
            <pc:docMk/>
            <pc:sldMk cId="2502076059" sldId="284"/>
            <ac:spMk id="17" creationId="{3AD1C04B-04EF-43BA-B2AB-6F52AF8B943A}"/>
          </ac:spMkLst>
        </pc:spChg>
        <pc:picChg chg="add mod ord">
          <ac:chgData name="Ana   Panait" userId="S::ana.panait1@s.unibuc.ro::3b7be570-09a2-4734-9687-6134494eb0dc" providerId="AD" clId="Web-{EDD0FE0C-6CCC-26B7-1FEA-85CBF44A479E}" dt="2024-01-14T19:19:26.366" v="12"/>
          <ac:picMkLst>
            <pc:docMk/>
            <pc:sldMk cId="2502076059" sldId="284"/>
            <ac:picMk id="4" creationId="{50E32755-9CC6-111A-F7BF-8B464067C0B1}"/>
          </ac:picMkLst>
        </pc:picChg>
      </pc:sldChg>
      <pc:sldChg chg="modSp">
        <pc:chgData name="Ana   Panait" userId="S::ana.panait1@s.unibuc.ro::3b7be570-09a2-4734-9687-6134494eb0dc" providerId="AD" clId="Web-{EDD0FE0C-6CCC-26B7-1FEA-85CBF44A479E}" dt="2024-01-14T19:18:23.677" v="4" actId="20577"/>
        <pc:sldMkLst>
          <pc:docMk/>
          <pc:sldMk cId="2665348894" sldId="286"/>
        </pc:sldMkLst>
        <pc:spChg chg="mod">
          <ac:chgData name="Ana   Panait" userId="S::ana.panait1@s.unibuc.ro::3b7be570-09a2-4734-9687-6134494eb0dc" providerId="AD" clId="Web-{EDD0FE0C-6CCC-26B7-1FEA-85CBF44A479E}" dt="2024-01-14T19:18:23.677" v="4" actId="20577"/>
          <ac:spMkLst>
            <pc:docMk/>
            <pc:sldMk cId="2665348894" sldId="286"/>
            <ac:spMk id="5" creationId="{F4CE0D55-BD69-FBC5-5146-BC272A959A4C}"/>
          </ac:spMkLst>
        </pc:spChg>
      </pc:sldChg>
      <pc:sldChg chg="addSp modSp new mod ord setBg">
        <pc:chgData name="Ana   Panait" userId="S::ana.panait1@s.unibuc.ro::3b7be570-09a2-4734-9687-6134494eb0dc" providerId="AD" clId="Web-{EDD0FE0C-6CCC-26B7-1FEA-85CBF44A479E}" dt="2024-01-14T19:46:29.999" v="222" actId="20577"/>
        <pc:sldMkLst>
          <pc:docMk/>
          <pc:sldMk cId="4043297976" sldId="288"/>
        </pc:sldMkLst>
        <pc:spChg chg="mod">
          <ac:chgData name="Ana   Panait" userId="S::ana.panait1@s.unibuc.ro::3b7be570-09a2-4734-9687-6134494eb0dc" providerId="AD" clId="Web-{EDD0FE0C-6CCC-26B7-1FEA-85CBF44A479E}" dt="2024-01-14T19:45:44.248" v="216"/>
          <ac:spMkLst>
            <pc:docMk/>
            <pc:sldMk cId="4043297976" sldId="288"/>
            <ac:spMk id="2" creationId="{905F2D29-42B0-BADD-3AA4-ABF78C3D9C81}"/>
          </ac:spMkLst>
        </pc:spChg>
        <pc:spChg chg="mod">
          <ac:chgData name="Ana   Panait" userId="S::ana.panait1@s.unibuc.ro::3b7be570-09a2-4734-9687-6134494eb0dc" providerId="AD" clId="Web-{EDD0FE0C-6CCC-26B7-1FEA-85CBF44A479E}" dt="2024-01-14T19:46:29.999" v="222" actId="20577"/>
          <ac:spMkLst>
            <pc:docMk/>
            <pc:sldMk cId="4043297976" sldId="288"/>
            <ac:spMk id="3" creationId="{56090E44-1DAD-D282-B4EB-94D25447AFF3}"/>
          </ac:spMkLst>
        </pc:spChg>
        <pc:spChg chg="add">
          <ac:chgData name="Ana   Panait" userId="S::ana.panait1@s.unibuc.ro::3b7be570-09a2-4734-9687-6134494eb0dc" providerId="AD" clId="Web-{EDD0FE0C-6CCC-26B7-1FEA-85CBF44A479E}" dt="2024-01-14T19:45:44.248" v="216"/>
          <ac:spMkLst>
            <pc:docMk/>
            <pc:sldMk cId="4043297976" sldId="288"/>
            <ac:spMk id="10" creationId="{B937640E-EF7A-4A6C-A950-D12B7D5C923E}"/>
          </ac:spMkLst>
        </pc:spChg>
        <pc:spChg chg="add">
          <ac:chgData name="Ana   Panait" userId="S::ana.panait1@s.unibuc.ro::3b7be570-09a2-4734-9687-6134494eb0dc" providerId="AD" clId="Web-{EDD0FE0C-6CCC-26B7-1FEA-85CBF44A479E}" dt="2024-01-14T19:45:44.248" v="216"/>
          <ac:spMkLst>
            <pc:docMk/>
            <pc:sldMk cId="4043297976" sldId="288"/>
            <ac:spMk id="12" creationId="{37C48F90-AFD5-4232-AE7D-27B956BF7EC5}"/>
          </ac:spMkLst>
        </pc:spChg>
        <pc:spChg chg="add">
          <ac:chgData name="Ana   Panait" userId="S::ana.panait1@s.unibuc.ro::3b7be570-09a2-4734-9687-6134494eb0dc" providerId="AD" clId="Web-{EDD0FE0C-6CCC-26B7-1FEA-85CBF44A479E}" dt="2024-01-14T19:45:44.248" v="216"/>
          <ac:spMkLst>
            <pc:docMk/>
            <pc:sldMk cId="4043297976" sldId="288"/>
            <ac:spMk id="14" creationId="{73C96EE1-9524-4300-BFAC-56AA55EB495C}"/>
          </ac:spMkLst>
        </pc:spChg>
        <pc:picChg chg="add mod">
          <ac:chgData name="Ana   Panait" userId="S::ana.panait1@s.unibuc.ro::3b7be570-09a2-4734-9687-6134494eb0dc" providerId="AD" clId="Web-{EDD0FE0C-6CCC-26B7-1FEA-85CBF44A479E}" dt="2024-01-14T19:45:50.686" v="217" actId="1076"/>
          <ac:picMkLst>
            <pc:docMk/>
            <pc:sldMk cId="4043297976" sldId="288"/>
            <ac:picMk id="5" creationId="{51BC6D80-E4BF-7EB9-5094-B391D40CBD41}"/>
          </ac:picMkLst>
        </pc:picChg>
      </pc:sldChg>
      <pc:sldChg chg="modSp">
        <pc:chgData name="Ana   Panait" userId="S::ana.panait1@s.unibuc.ro::3b7be570-09a2-4734-9687-6134494eb0dc" providerId="AD" clId="Web-{EDD0FE0C-6CCC-26B7-1FEA-85CBF44A479E}" dt="2024-01-14T19:30:35.711" v="84" actId="20577"/>
        <pc:sldMkLst>
          <pc:docMk/>
          <pc:sldMk cId="266534964" sldId="290"/>
        </pc:sldMkLst>
        <pc:spChg chg="mod">
          <ac:chgData name="Ana   Panait" userId="S::ana.panait1@s.unibuc.ro::3b7be570-09a2-4734-9687-6134494eb0dc" providerId="AD" clId="Web-{EDD0FE0C-6CCC-26B7-1FEA-85CBF44A479E}" dt="2024-01-14T19:30:35.711" v="84" actId="20577"/>
          <ac:spMkLst>
            <pc:docMk/>
            <pc:sldMk cId="266534964" sldId="290"/>
            <ac:spMk id="3" creationId="{E5BA19FD-6A0F-71F3-B9DE-97558EFE23C4}"/>
          </ac:spMkLst>
        </pc:spChg>
      </pc:sldChg>
      <pc:sldChg chg="addSp delSp modSp new mod setBg">
        <pc:chgData name="Ana   Panait" userId="S::ana.panait1@s.unibuc.ro::3b7be570-09a2-4734-9687-6134494eb0dc" providerId="AD" clId="Web-{EDD0FE0C-6CCC-26B7-1FEA-85CBF44A479E}" dt="2024-01-14T20:30:26.406" v="686" actId="1076"/>
        <pc:sldMkLst>
          <pc:docMk/>
          <pc:sldMk cId="2890276346" sldId="291"/>
        </pc:sldMkLst>
        <pc:spChg chg="mod">
          <ac:chgData name="Ana   Panait" userId="S::ana.panait1@s.unibuc.ro::3b7be570-09a2-4734-9687-6134494eb0dc" providerId="AD" clId="Web-{EDD0FE0C-6CCC-26B7-1FEA-85CBF44A479E}" dt="2024-01-14T20:30:26.406" v="686" actId="1076"/>
          <ac:spMkLst>
            <pc:docMk/>
            <pc:sldMk cId="2890276346" sldId="291"/>
            <ac:spMk id="2" creationId="{3D76F70D-FFCC-9F1F-113D-46930963A35F}"/>
          </ac:spMkLst>
        </pc:spChg>
        <pc:spChg chg="mod">
          <ac:chgData name="Ana   Panait" userId="S::ana.panait1@s.unibuc.ro::3b7be570-09a2-4734-9687-6134494eb0dc" providerId="AD" clId="Web-{EDD0FE0C-6CCC-26B7-1FEA-85CBF44A479E}" dt="2024-01-14T19:49:04.800" v="274" actId="1076"/>
          <ac:spMkLst>
            <pc:docMk/>
            <pc:sldMk cId="2890276346" sldId="291"/>
            <ac:spMk id="3" creationId="{DC9DE7A0-AB1F-04FE-8769-692FE1957F80}"/>
          </ac:spMkLst>
        </pc:spChg>
        <pc:spChg chg="add del mod">
          <ac:chgData name="Ana   Panait" userId="S::ana.panait1@s.unibuc.ro::3b7be570-09a2-4734-9687-6134494eb0dc" providerId="AD" clId="Web-{EDD0FE0C-6CCC-26B7-1FEA-85CBF44A479E}" dt="2024-01-14T19:36:02.203" v="137"/>
          <ac:spMkLst>
            <pc:docMk/>
            <pc:sldMk cId="2890276346" sldId="291"/>
            <ac:spMk id="4" creationId="{05808D3F-1360-F0A2-30CC-7124C4C11AF6}"/>
          </ac:spMkLst>
        </pc:spChg>
        <pc:spChg chg="add del mod">
          <ac:chgData name="Ana   Panait" userId="S::ana.panait1@s.unibuc.ro::3b7be570-09a2-4734-9687-6134494eb0dc" providerId="AD" clId="Web-{EDD0FE0C-6CCC-26B7-1FEA-85CBF44A479E}" dt="2024-01-14T19:36:03.906" v="138"/>
          <ac:spMkLst>
            <pc:docMk/>
            <pc:sldMk cId="2890276346" sldId="291"/>
            <ac:spMk id="6" creationId="{0530E1EB-40A8-FE98-B81D-EA0029BA06E8}"/>
          </ac:spMkLst>
        </pc:spChg>
        <pc:spChg chg="add mod">
          <ac:chgData name="Ana   Panait" userId="S::ana.panait1@s.unibuc.ro::3b7be570-09a2-4734-9687-6134494eb0dc" providerId="AD" clId="Web-{EDD0FE0C-6CCC-26B7-1FEA-85CBF44A479E}" dt="2024-01-14T19:50:41.349" v="327" actId="1076"/>
          <ac:spMkLst>
            <pc:docMk/>
            <pc:sldMk cId="2890276346" sldId="291"/>
            <ac:spMk id="8" creationId="{B091623C-51A4-1BAF-14F7-73220572C7C1}"/>
          </ac:spMkLst>
        </pc:spChg>
        <pc:spChg chg="add mod">
          <ac:chgData name="Ana   Panait" userId="S::ana.panait1@s.unibuc.ro::3b7be570-09a2-4734-9687-6134494eb0dc" providerId="AD" clId="Web-{EDD0FE0C-6CCC-26B7-1FEA-85CBF44A479E}" dt="2024-01-14T19:50:51.130" v="329" actId="1076"/>
          <ac:spMkLst>
            <pc:docMk/>
            <pc:sldMk cId="2890276346" sldId="291"/>
            <ac:spMk id="9" creationId="{A4869F3C-2D05-5C46-C50F-B5D4572DBB07}"/>
          </ac:spMkLst>
        </pc:spChg>
        <pc:spChg chg="add del">
          <ac:chgData name="Ana   Panait" userId="S::ana.panait1@s.unibuc.ro::3b7be570-09a2-4734-9687-6134494eb0dc" providerId="AD" clId="Web-{EDD0FE0C-6CCC-26B7-1FEA-85CBF44A479E}" dt="2024-01-14T19:36:20.109" v="140"/>
          <ac:spMkLst>
            <pc:docMk/>
            <pc:sldMk cId="2890276346" sldId="291"/>
            <ac:spMk id="10" creationId="{B937640E-EF7A-4A6C-A950-D12B7D5C923E}"/>
          </ac:spMkLst>
        </pc:spChg>
        <pc:spChg chg="add del">
          <ac:chgData name="Ana   Panait" userId="S::ana.panait1@s.unibuc.ro::3b7be570-09a2-4734-9687-6134494eb0dc" providerId="AD" clId="Web-{EDD0FE0C-6CCC-26B7-1FEA-85CBF44A479E}" dt="2024-01-14T19:36:20.109" v="140"/>
          <ac:spMkLst>
            <pc:docMk/>
            <pc:sldMk cId="2890276346" sldId="291"/>
            <ac:spMk id="12" creationId="{37C48F90-AFD5-4232-AE7D-27B956BF7EC5}"/>
          </ac:spMkLst>
        </pc:spChg>
        <pc:spChg chg="add del">
          <ac:chgData name="Ana   Panait" userId="S::ana.panait1@s.unibuc.ro::3b7be570-09a2-4734-9687-6134494eb0dc" providerId="AD" clId="Web-{EDD0FE0C-6CCC-26B7-1FEA-85CBF44A479E}" dt="2024-01-14T19:36:20.109" v="140"/>
          <ac:spMkLst>
            <pc:docMk/>
            <pc:sldMk cId="2890276346" sldId="291"/>
            <ac:spMk id="14" creationId="{73C96EE1-9524-4300-BFAC-56AA55EB495C}"/>
          </ac:spMkLst>
        </pc:spChg>
        <pc:spChg chg="add del">
          <ac:chgData name="Ana   Panait" userId="S::ana.panait1@s.unibuc.ro::3b7be570-09a2-4734-9687-6134494eb0dc" providerId="AD" clId="Web-{EDD0FE0C-6CCC-26B7-1FEA-85CBF44A479E}" dt="2024-01-14T19:36:22.969" v="142"/>
          <ac:spMkLst>
            <pc:docMk/>
            <pc:sldMk cId="2890276346" sldId="291"/>
            <ac:spMk id="16" creationId="{B937640E-EF7A-4A6C-A950-D12B7D5C923E}"/>
          </ac:spMkLst>
        </pc:spChg>
        <pc:spChg chg="add del">
          <ac:chgData name="Ana   Panait" userId="S::ana.panait1@s.unibuc.ro::3b7be570-09a2-4734-9687-6134494eb0dc" providerId="AD" clId="Web-{EDD0FE0C-6CCC-26B7-1FEA-85CBF44A479E}" dt="2024-01-14T19:36:22.969" v="142"/>
          <ac:spMkLst>
            <pc:docMk/>
            <pc:sldMk cId="2890276346" sldId="291"/>
            <ac:spMk id="17" creationId="{41380B7A-5B85-4642-8878-2089DEF2C3DA}"/>
          </ac:spMkLst>
        </pc:spChg>
        <pc:spChg chg="add del">
          <ac:chgData name="Ana   Panait" userId="S::ana.panait1@s.unibuc.ro::3b7be570-09a2-4734-9687-6134494eb0dc" providerId="AD" clId="Web-{EDD0FE0C-6CCC-26B7-1FEA-85CBF44A479E}" dt="2024-01-14T19:36:22.969" v="142"/>
          <ac:spMkLst>
            <pc:docMk/>
            <pc:sldMk cId="2890276346" sldId="291"/>
            <ac:spMk id="18" creationId="{848D562A-EF99-44C6-AA29-9D3E421772AF}"/>
          </ac:spMkLst>
        </pc:spChg>
        <pc:spChg chg="add">
          <ac:chgData name="Ana   Panait" userId="S::ana.panait1@s.unibuc.ro::3b7be570-09a2-4734-9687-6134494eb0dc" providerId="AD" clId="Web-{EDD0FE0C-6CCC-26B7-1FEA-85CBF44A479E}" dt="2024-01-14T19:36:22.984" v="143"/>
          <ac:spMkLst>
            <pc:docMk/>
            <pc:sldMk cId="2890276346" sldId="291"/>
            <ac:spMk id="20" creationId="{B937640E-EF7A-4A6C-A950-D12B7D5C923E}"/>
          </ac:spMkLst>
        </pc:spChg>
        <pc:spChg chg="add">
          <ac:chgData name="Ana   Panait" userId="S::ana.panait1@s.unibuc.ro::3b7be570-09a2-4734-9687-6134494eb0dc" providerId="AD" clId="Web-{EDD0FE0C-6CCC-26B7-1FEA-85CBF44A479E}" dt="2024-01-14T19:36:22.984" v="143"/>
          <ac:spMkLst>
            <pc:docMk/>
            <pc:sldMk cId="2890276346" sldId="291"/>
            <ac:spMk id="21" creationId="{37C48F90-AFD5-4232-AE7D-27B956BF7EC5}"/>
          </ac:spMkLst>
        </pc:spChg>
        <pc:spChg chg="add">
          <ac:chgData name="Ana   Panait" userId="S::ana.panait1@s.unibuc.ro::3b7be570-09a2-4734-9687-6134494eb0dc" providerId="AD" clId="Web-{EDD0FE0C-6CCC-26B7-1FEA-85CBF44A479E}" dt="2024-01-14T19:36:22.984" v="143"/>
          <ac:spMkLst>
            <pc:docMk/>
            <pc:sldMk cId="2890276346" sldId="291"/>
            <ac:spMk id="22" creationId="{73C96EE1-9524-4300-BFAC-56AA55EB495C}"/>
          </ac:spMkLst>
        </pc:spChg>
        <pc:picChg chg="add mod">
          <ac:chgData name="Ana   Panait" userId="S::ana.panait1@s.unibuc.ro::3b7be570-09a2-4734-9687-6134494eb0dc" providerId="AD" clId="Web-{EDD0FE0C-6CCC-26B7-1FEA-85CBF44A479E}" dt="2024-01-14T19:50:59.240" v="330" actId="1076"/>
          <ac:picMkLst>
            <pc:docMk/>
            <pc:sldMk cId="2890276346" sldId="291"/>
            <ac:picMk id="5" creationId="{BC249925-B501-26A6-2070-B43A17F1DEA9}"/>
          </ac:picMkLst>
        </pc:picChg>
        <pc:picChg chg="add del mod">
          <ac:chgData name="Ana   Panait" userId="S::ana.panait1@s.unibuc.ro::3b7be570-09a2-4734-9687-6134494eb0dc" providerId="AD" clId="Web-{EDD0FE0C-6CCC-26B7-1FEA-85CBF44A479E}" dt="2024-01-14T19:37:18.142" v="151"/>
          <ac:picMkLst>
            <pc:docMk/>
            <pc:sldMk cId="2890276346" sldId="291"/>
            <ac:picMk id="7" creationId="{20608C1D-A595-E2D9-A45F-9C43F775053C}"/>
          </ac:picMkLst>
        </pc:picChg>
      </pc:sldChg>
      <pc:sldChg chg="addSp delSp modSp new mod setBg">
        <pc:chgData name="Ana   Panait" userId="S::ana.panait1@s.unibuc.ro::3b7be570-09a2-4734-9687-6134494eb0dc" providerId="AD" clId="Web-{EDD0FE0C-6CCC-26B7-1FEA-85CBF44A479E}" dt="2024-01-14T20:30:18.921" v="685" actId="1076"/>
        <pc:sldMkLst>
          <pc:docMk/>
          <pc:sldMk cId="1440636765" sldId="296"/>
        </pc:sldMkLst>
        <pc:spChg chg="mod">
          <ac:chgData name="Ana   Panait" userId="S::ana.panait1@s.unibuc.ro::3b7be570-09a2-4734-9687-6134494eb0dc" providerId="AD" clId="Web-{EDD0FE0C-6CCC-26B7-1FEA-85CBF44A479E}" dt="2024-01-14T20:30:18.921" v="685" actId="1076"/>
          <ac:spMkLst>
            <pc:docMk/>
            <pc:sldMk cId="1440636765" sldId="296"/>
            <ac:spMk id="2" creationId="{68954270-2BB1-EDBC-171C-87826053688E}"/>
          </ac:spMkLst>
        </pc:spChg>
        <pc:spChg chg="del">
          <ac:chgData name="Ana   Panait" userId="S::ana.panait1@s.unibuc.ro::3b7be570-09a2-4734-9687-6134494eb0dc" providerId="AD" clId="Web-{EDD0FE0C-6CCC-26B7-1FEA-85CBF44A479E}" dt="2024-01-14T19:38:32.238" v="173"/>
          <ac:spMkLst>
            <pc:docMk/>
            <pc:sldMk cId="1440636765" sldId="296"/>
            <ac:spMk id="3" creationId="{21A42231-C85D-6F34-2E56-84CD647327EE}"/>
          </ac:spMkLst>
        </pc:spChg>
        <pc:spChg chg="add del mod">
          <ac:chgData name="Ana   Panait" userId="S::ana.panait1@s.unibuc.ro::3b7be570-09a2-4734-9687-6134494eb0dc" providerId="AD" clId="Web-{EDD0FE0C-6CCC-26B7-1FEA-85CBF44A479E}" dt="2024-01-14T19:42:26.634" v="202"/>
          <ac:spMkLst>
            <pc:docMk/>
            <pc:sldMk cId="1440636765" sldId="296"/>
            <ac:spMk id="6" creationId="{5B8E9973-D715-45DF-5898-682C27338878}"/>
          </ac:spMkLst>
        </pc:spChg>
        <pc:spChg chg="add del">
          <ac:chgData name="Ana   Panait" userId="S::ana.panait1@s.unibuc.ro::3b7be570-09a2-4734-9687-6134494eb0dc" providerId="AD" clId="Web-{EDD0FE0C-6CCC-26B7-1FEA-85CBF44A479E}" dt="2024-01-14T19:41:13.148" v="194"/>
          <ac:spMkLst>
            <pc:docMk/>
            <pc:sldMk cId="1440636765" sldId="296"/>
            <ac:spMk id="9" creationId="{042E603F-28B7-4831-BF23-65FBAB13D5FB}"/>
          </ac:spMkLst>
        </pc:spChg>
        <pc:spChg chg="add del">
          <ac:chgData name="Ana   Panait" userId="S::ana.panait1@s.unibuc.ro::3b7be570-09a2-4734-9687-6134494eb0dc" providerId="AD" clId="Web-{EDD0FE0C-6CCC-26B7-1FEA-85CBF44A479E}" dt="2024-01-14T19:41:13.148" v="194"/>
          <ac:spMkLst>
            <pc:docMk/>
            <pc:sldMk cId="1440636765" sldId="296"/>
            <ac:spMk id="11" creationId="{4D39700F-2B10-4402-A7DD-06EE2245880D}"/>
          </ac:spMkLst>
        </pc:spChg>
        <pc:spChg chg="add del">
          <ac:chgData name="Ana   Panait" userId="S::ana.panait1@s.unibuc.ro::3b7be570-09a2-4734-9687-6134494eb0dc" providerId="AD" clId="Web-{EDD0FE0C-6CCC-26B7-1FEA-85CBF44A479E}" dt="2024-01-14T19:41:13.148" v="194"/>
          <ac:spMkLst>
            <pc:docMk/>
            <pc:sldMk cId="1440636765" sldId="296"/>
            <ac:spMk id="13" creationId="{6DA65B90-7B06-4499-91BA-CDDD36132481}"/>
          </ac:spMkLst>
        </pc:spChg>
        <pc:spChg chg="add del">
          <ac:chgData name="Ana   Panait" userId="S::ana.panait1@s.unibuc.ro::3b7be570-09a2-4734-9687-6134494eb0dc" providerId="AD" clId="Web-{EDD0FE0C-6CCC-26B7-1FEA-85CBF44A479E}" dt="2024-01-14T19:41:13.148" v="194"/>
          <ac:spMkLst>
            <pc:docMk/>
            <pc:sldMk cId="1440636765" sldId="296"/>
            <ac:spMk id="15" creationId="{D1FFE435-0754-492D-B815-BD114217D379}"/>
          </ac:spMkLst>
        </pc:spChg>
        <pc:spChg chg="add del">
          <ac:chgData name="Ana   Panait" userId="S::ana.panait1@s.unibuc.ro::3b7be570-09a2-4734-9687-6134494eb0dc" providerId="AD" clId="Web-{EDD0FE0C-6CCC-26B7-1FEA-85CBF44A479E}" dt="2024-01-14T19:41:13.148" v="194"/>
          <ac:spMkLst>
            <pc:docMk/>
            <pc:sldMk cId="1440636765" sldId="296"/>
            <ac:spMk id="17" creationId="{7EF79062-B5BB-45DF-810C-95A324A9D60F}"/>
          </ac:spMkLst>
        </pc:spChg>
        <pc:spChg chg="add del">
          <ac:chgData name="Ana   Panait" userId="S::ana.panait1@s.unibuc.ro::3b7be570-09a2-4734-9687-6134494eb0dc" providerId="AD" clId="Web-{EDD0FE0C-6CCC-26B7-1FEA-85CBF44A479E}" dt="2024-01-14T19:40:58.069" v="189"/>
          <ac:spMkLst>
            <pc:docMk/>
            <pc:sldMk cId="1440636765" sldId="296"/>
            <ac:spMk id="21" creationId="{173D8182-55EC-B206-6A95-BF71B269E78F}"/>
          </ac:spMkLst>
        </pc:spChg>
        <pc:spChg chg="add del">
          <ac:chgData name="Ana   Panait" userId="S::ana.panait1@s.unibuc.ro::3b7be570-09a2-4734-9687-6134494eb0dc" providerId="AD" clId="Web-{EDD0FE0C-6CCC-26B7-1FEA-85CBF44A479E}" dt="2024-01-14T19:41:13.132" v="193"/>
          <ac:spMkLst>
            <pc:docMk/>
            <pc:sldMk cId="1440636765" sldId="296"/>
            <ac:spMk id="22" creationId="{042E603F-28B7-4831-BF23-65FBAB13D5FB}"/>
          </ac:spMkLst>
        </pc:spChg>
        <pc:spChg chg="add del">
          <ac:chgData name="Ana   Panait" userId="S::ana.panait1@s.unibuc.ro::3b7be570-09a2-4734-9687-6134494eb0dc" providerId="AD" clId="Web-{EDD0FE0C-6CCC-26B7-1FEA-85CBF44A479E}" dt="2024-01-14T19:40:58.069" v="189"/>
          <ac:spMkLst>
            <pc:docMk/>
            <pc:sldMk cId="1440636765" sldId="296"/>
            <ac:spMk id="24" creationId="{B937640E-EF7A-4A6C-A950-D12B7D5C923E}"/>
          </ac:spMkLst>
        </pc:spChg>
        <pc:spChg chg="add del">
          <ac:chgData name="Ana   Panait" userId="S::ana.panait1@s.unibuc.ro::3b7be570-09a2-4734-9687-6134494eb0dc" providerId="AD" clId="Web-{EDD0FE0C-6CCC-26B7-1FEA-85CBF44A479E}" dt="2024-01-14T19:40:58.069" v="189"/>
          <ac:spMkLst>
            <pc:docMk/>
            <pc:sldMk cId="1440636765" sldId="296"/>
            <ac:spMk id="26" creationId="{876BDF4D-4826-490A-8307-7247A295E282}"/>
          </ac:spMkLst>
        </pc:spChg>
        <pc:spChg chg="add del">
          <ac:chgData name="Ana   Panait" userId="S::ana.panait1@s.unibuc.ro::3b7be570-09a2-4734-9687-6134494eb0dc" providerId="AD" clId="Web-{EDD0FE0C-6CCC-26B7-1FEA-85CBF44A479E}" dt="2024-01-14T19:40:58.069" v="189"/>
          <ac:spMkLst>
            <pc:docMk/>
            <pc:sldMk cId="1440636765" sldId="296"/>
            <ac:spMk id="28" creationId="{2E0FF4CF-25CB-4537-9BBF-28B36C76BEED}"/>
          </ac:spMkLst>
        </pc:spChg>
        <pc:spChg chg="add del">
          <ac:chgData name="Ana   Panait" userId="S::ana.panait1@s.unibuc.ro::3b7be570-09a2-4734-9687-6134494eb0dc" providerId="AD" clId="Web-{EDD0FE0C-6CCC-26B7-1FEA-85CBF44A479E}" dt="2024-01-14T19:41:07.194" v="191"/>
          <ac:spMkLst>
            <pc:docMk/>
            <pc:sldMk cId="1440636765" sldId="296"/>
            <ac:spMk id="30" creationId="{B937640E-EF7A-4A6C-A950-D12B7D5C923E}"/>
          </ac:spMkLst>
        </pc:spChg>
        <pc:spChg chg="add del">
          <ac:chgData name="Ana   Panait" userId="S::ana.panait1@s.unibuc.ro::3b7be570-09a2-4734-9687-6134494eb0dc" providerId="AD" clId="Web-{EDD0FE0C-6CCC-26B7-1FEA-85CBF44A479E}" dt="2024-01-14T19:41:07.194" v="191"/>
          <ac:spMkLst>
            <pc:docMk/>
            <pc:sldMk cId="1440636765" sldId="296"/>
            <ac:spMk id="31" creationId="{76ADA084-C86B-4F3C-8077-6A8999CC4632}"/>
          </ac:spMkLst>
        </pc:spChg>
        <pc:spChg chg="add del">
          <ac:chgData name="Ana   Panait" userId="S::ana.panait1@s.unibuc.ro::3b7be570-09a2-4734-9687-6134494eb0dc" providerId="AD" clId="Web-{EDD0FE0C-6CCC-26B7-1FEA-85CBF44A479E}" dt="2024-01-14T19:41:07.194" v="191"/>
          <ac:spMkLst>
            <pc:docMk/>
            <pc:sldMk cId="1440636765" sldId="296"/>
            <ac:spMk id="32" creationId="{6312F043-0771-81A4-0406-076ADB091249}"/>
          </ac:spMkLst>
        </pc:spChg>
        <pc:spChg chg="add del">
          <ac:chgData name="Ana   Panait" userId="S::ana.panait1@s.unibuc.ro::3b7be570-09a2-4734-9687-6134494eb0dc" providerId="AD" clId="Web-{EDD0FE0C-6CCC-26B7-1FEA-85CBF44A479E}" dt="2024-01-14T19:41:13.132" v="193"/>
          <ac:spMkLst>
            <pc:docMk/>
            <pc:sldMk cId="1440636765" sldId="296"/>
            <ac:spMk id="34" creationId="{4D39700F-2B10-4402-A7DD-06EE2245880D}"/>
          </ac:spMkLst>
        </pc:spChg>
        <pc:spChg chg="add del">
          <ac:chgData name="Ana   Panait" userId="S::ana.panait1@s.unibuc.ro::3b7be570-09a2-4734-9687-6134494eb0dc" providerId="AD" clId="Web-{EDD0FE0C-6CCC-26B7-1FEA-85CBF44A479E}" dt="2024-01-14T19:41:13.132" v="193"/>
          <ac:spMkLst>
            <pc:docMk/>
            <pc:sldMk cId="1440636765" sldId="296"/>
            <ac:spMk id="35" creationId="{06E15305-164C-44CD-9E0F-420C2DC1B32A}"/>
          </ac:spMkLst>
        </pc:spChg>
        <pc:spChg chg="add del">
          <ac:chgData name="Ana   Panait" userId="S::ana.panait1@s.unibuc.ro::3b7be570-09a2-4734-9687-6134494eb0dc" providerId="AD" clId="Web-{EDD0FE0C-6CCC-26B7-1FEA-85CBF44A479E}" dt="2024-01-14T19:41:13.132" v="193"/>
          <ac:spMkLst>
            <pc:docMk/>
            <pc:sldMk cId="1440636765" sldId="296"/>
            <ac:spMk id="36" creationId="{CF7EFA39-0978-4C57-AE13-B39A904C430D}"/>
          </ac:spMkLst>
        </pc:spChg>
        <pc:spChg chg="add del">
          <ac:chgData name="Ana   Panait" userId="S::ana.panait1@s.unibuc.ro::3b7be570-09a2-4734-9687-6134494eb0dc" providerId="AD" clId="Web-{EDD0FE0C-6CCC-26B7-1FEA-85CBF44A479E}" dt="2024-01-14T19:41:38.070" v="199"/>
          <ac:spMkLst>
            <pc:docMk/>
            <pc:sldMk cId="1440636765" sldId="296"/>
            <ac:spMk id="38" creationId="{B937640E-EF7A-4A6C-A950-D12B7D5C923E}"/>
          </ac:spMkLst>
        </pc:spChg>
        <pc:spChg chg="add del">
          <ac:chgData name="Ana   Panait" userId="S::ana.panait1@s.unibuc.ro::3b7be570-09a2-4734-9687-6134494eb0dc" providerId="AD" clId="Web-{EDD0FE0C-6CCC-26B7-1FEA-85CBF44A479E}" dt="2024-01-14T19:41:38.070" v="199"/>
          <ac:spMkLst>
            <pc:docMk/>
            <pc:sldMk cId="1440636765" sldId="296"/>
            <ac:spMk id="39" creationId="{BC9DD7E5-C854-492A-9A94-054A4118EFAE}"/>
          </ac:spMkLst>
        </pc:spChg>
        <pc:spChg chg="add del">
          <ac:chgData name="Ana   Panait" userId="S::ana.panait1@s.unibuc.ro::3b7be570-09a2-4734-9687-6134494eb0dc" providerId="AD" clId="Web-{EDD0FE0C-6CCC-26B7-1FEA-85CBF44A479E}" dt="2024-01-14T19:41:38.070" v="199"/>
          <ac:spMkLst>
            <pc:docMk/>
            <pc:sldMk cId="1440636765" sldId="296"/>
            <ac:spMk id="40" creationId="{3110DF80-7755-48B5-8B8F-47C1B9CE5B55}"/>
          </ac:spMkLst>
        </pc:spChg>
        <pc:spChg chg="add del">
          <ac:chgData name="Ana   Panait" userId="S::ana.panait1@s.unibuc.ro::3b7be570-09a2-4734-9687-6134494eb0dc" providerId="AD" clId="Web-{EDD0FE0C-6CCC-26B7-1FEA-85CBF44A479E}" dt="2024-01-14T19:41:38.070" v="199"/>
          <ac:spMkLst>
            <pc:docMk/>
            <pc:sldMk cId="1440636765" sldId="296"/>
            <ac:spMk id="41" creationId="{32FAADE0-E9EC-78DC-B9D2-06F829DD0C85}"/>
          </ac:spMkLst>
        </pc:spChg>
        <pc:spChg chg="add del">
          <ac:chgData name="Ana   Panait" userId="S::ana.panait1@s.unibuc.ro::3b7be570-09a2-4734-9687-6134494eb0dc" providerId="AD" clId="Web-{EDD0FE0C-6CCC-26B7-1FEA-85CBF44A479E}" dt="2024-01-14T19:42:21.399" v="201"/>
          <ac:spMkLst>
            <pc:docMk/>
            <pc:sldMk cId="1440636765" sldId="296"/>
            <ac:spMk id="46" creationId="{042E603F-28B7-4831-BF23-65FBAB13D5FB}"/>
          </ac:spMkLst>
        </pc:spChg>
        <pc:spChg chg="add del">
          <ac:chgData name="Ana   Panait" userId="S::ana.panait1@s.unibuc.ro::3b7be570-09a2-4734-9687-6134494eb0dc" providerId="AD" clId="Web-{EDD0FE0C-6CCC-26B7-1FEA-85CBF44A479E}" dt="2024-01-14T19:42:21.399" v="201"/>
          <ac:spMkLst>
            <pc:docMk/>
            <pc:sldMk cId="1440636765" sldId="296"/>
            <ac:spMk id="48" creationId="{4D39700F-2B10-4402-A7DD-06EE2245880D}"/>
          </ac:spMkLst>
        </pc:spChg>
        <pc:spChg chg="add del">
          <ac:chgData name="Ana   Panait" userId="S::ana.panait1@s.unibuc.ro::3b7be570-09a2-4734-9687-6134494eb0dc" providerId="AD" clId="Web-{EDD0FE0C-6CCC-26B7-1FEA-85CBF44A479E}" dt="2024-01-14T19:42:21.399" v="201"/>
          <ac:spMkLst>
            <pc:docMk/>
            <pc:sldMk cId="1440636765" sldId="296"/>
            <ac:spMk id="50" creationId="{6DA65B90-7B06-4499-91BA-CDDD36132481}"/>
          </ac:spMkLst>
        </pc:spChg>
        <pc:spChg chg="add del">
          <ac:chgData name="Ana   Panait" userId="S::ana.panait1@s.unibuc.ro::3b7be570-09a2-4734-9687-6134494eb0dc" providerId="AD" clId="Web-{EDD0FE0C-6CCC-26B7-1FEA-85CBF44A479E}" dt="2024-01-14T19:42:21.399" v="201"/>
          <ac:spMkLst>
            <pc:docMk/>
            <pc:sldMk cId="1440636765" sldId="296"/>
            <ac:spMk id="52" creationId="{5C7BC1E0-1C8D-47CB-B48A-D3D0D2EF0E3A}"/>
          </ac:spMkLst>
        </pc:spChg>
        <pc:spChg chg="add del">
          <ac:chgData name="Ana   Panait" userId="S::ana.panait1@s.unibuc.ro::3b7be570-09a2-4734-9687-6134494eb0dc" providerId="AD" clId="Web-{EDD0FE0C-6CCC-26B7-1FEA-85CBF44A479E}" dt="2024-01-14T19:42:21.399" v="201"/>
          <ac:spMkLst>
            <pc:docMk/>
            <pc:sldMk cId="1440636765" sldId="296"/>
            <ac:spMk id="54" creationId="{3AD1C04B-04EF-43BA-B2AB-6F52AF8B943A}"/>
          </ac:spMkLst>
        </pc:spChg>
        <pc:spChg chg="add">
          <ac:chgData name="Ana   Panait" userId="S::ana.panait1@s.unibuc.ro::3b7be570-09a2-4734-9687-6134494eb0dc" providerId="AD" clId="Web-{EDD0FE0C-6CCC-26B7-1FEA-85CBF44A479E}" dt="2024-01-14T19:42:21.399" v="201"/>
          <ac:spMkLst>
            <pc:docMk/>
            <pc:sldMk cId="1440636765" sldId="296"/>
            <ac:spMk id="59" creationId="{B937640E-EF7A-4A6C-A950-D12B7D5C923E}"/>
          </ac:spMkLst>
        </pc:spChg>
        <pc:spChg chg="add">
          <ac:chgData name="Ana   Panait" userId="S::ana.panait1@s.unibuc.ro::3b7be570-09a2-4734-9687-6134494eb0dc" providerId="AD" clId="Web-{EDD0FE0C-6CCC-26B7-1FEA-85CBF44A479E}" dt="2024-01-14T19:42:21.399" v="201"/>
          <ac:spMkLst>
            <pc:docMk/>
            <pc:sldMk cId="1440636765" sldId="296"/>
            <ac:spMk id="61" creationId="{4E3F387D-31FF-4EF4-8177-613C7B137E0B}"/>
          </ac:spMkLst>
        </pc:spChg>
        <pc:spChg chg="add">
          <ac:chgData name="Ana   Panait" userId="S::ana.panait1@s.unibuc.ro::3b7be570-09a2-4734-9687-6134494eb0dc" providerId="AD" clId="Web-{EDD0FE0C-6CCC-26B7-1FEA-85CBF44A479E}" dt="2024-01-14T19:42:21.399" v="201"/>
          <ac:spMkLst>
            <pc:docMk/>
            <pc:sldMk cId="1440636765" sldId="296"/>
            <ac:spMk id="63" creationId="{AF735DFE-E14D-4DFA-9581-888A37694665}"/>
          </ac:spMkLst>
        </pc:spChg>
        <pc:picChg chg="add del mod ord">
          <ac:chgData name="Ana   Panait" userId="S::ana.panait1@s.unibuc.ro::3b7be570-09a2-4734-9687-6134494eb0dc" providerId="AD" clId="Web-{EDD0FE0C-6CCC-26B7-1FEA-85CBF44A479E}" dt="2024-01-14T19:42:00.711" v="200"/>
          <ac:picMkLst>
            <pc:docMk/>
            <pc:sldMk cId="1440636765" sldId="296"/>
            <ac:picMk id="4" creationId="{7E58D459-3ED3-FA13-026E-C02B24BAF7AA}"/>
          </ac:picMkLst>
        </pc:picChg>
        <pc:picChg chg="add mod ord modCrop">
          <ac:chgData name="Ana   Panait" userId="S::ana.panait1@s.unibuc.ro::3b7be570-09a2-4734-9687-6134494eb0dc" providerId="AD" clId="Web-{EDD0FE0C-6CCC-26B7-1FEA-85CBF44A479E}" dt="2024-01-14T19:47:17.203" v="228" actId="1076"/>
          <ac:picMkLst>
            <pc:docMk/>
            <pc:sldMk cId="1440636765" sldId="296"/>
            <ac:picMk id="7" creationId="{877AB5AF-24B0-3B8B-E7C6-448F5847FB9D}"/>
          </ac:picMkLst>
        </pc:picChg>
      </pc:sldChg>
      <pc:sldChg chg="addSp delSp modSp new mod setBg">
        <pc:chgData name="Ana   Panait" userId="S::ana.panait1@s.unibuc.ro::3b7be570-09a2-4734-9687-6134494eb0dc" providerId="AD" clId="Web-{EDD0FE0C-6CCC-26B7-1FEA-85CBF44A479E}" dt="2024-01-14T20:30:35.687" v="688" actId="1076"/>
        <pc:sldMkLst>
          <pc:docMk/>
          <pc:sldMk cId="3354565818" sldId="306"/>
        </pc:sldMkLst>
        <pc:spChg chg="mod">
          <ac:chgData name="Ana   Panait" userId="S::ana.panait1@s.unibuc.ro::3b7be570-09a2-4734-9687-6134494eb0dc" providerId="AD" clId="Web-{EDD0FE0C-6CCC-26B7-1FEA-85CBF44A479E}" dt="2024-01-14T20:30:35.687" v="688" actId="1076"/>
          <ac:spMkLst>
            <pc:docMk/>
            <pc:sldMk cId="3354565818" sldId="306"/>
            <ac:spMk id="2" creationId="{AD0B06C9-E6A0-9A90-F396-598DE43BD935}"/>
          </ac:spMkLst>
        </pc:spChg>
        <pc:spChg chg="mod">
          <ac:chgData name="Ana   Panait" userId="S::ana.panait1@s.unibuc.ro::3b7be570-09a2-4734-9687-6134494eb0dc" providerId="AD" clId="Web-{EDD0FE0C-6CCC-26B7-1FEA-85CBF44A479E}" dt="2024-01-14T19:58:16.781" v="439" actId="20577"/>
          <ac:spMkLst>
            <pc:docMk/>
            <pc:sldMk cId="3354565818" sldId="306"/>
            <ac:spMk id="3" creationId="{94D81DC2-43B1-8573-861F-50C94676ADF9}"/>
          </ac:spMkLst>
        </pc:spChg>
        <pc:spChg chg="add del">
          <ac:chgData name="Ana   Panait" userId="S::ana.panait1@s.unibuc.ro::3b7be570-09a2-4734-9687-6134494eb0dc" providerId="AD" clId="Web-{EDD0FE0C-6CCC-26B7-1FEA-85CBF44A479E}" dt="2024-01-14T19:57:09.045" v="407"/>
          <ac:spMkLst>
            <pc:docMk/>
            <pc:sldMk cId="3354565818" sldId="306"/>
            <ac:spMk id="10" creationId="{B937640E-EF7A-4A6C-A950-D12B7D5C923E}"/>
          </ac:spMkLst>
        </pc:spChg>
        <pc:spChg chg="add del">
          <ac:chgData name="Ana   Panait" userId="S::ana.panait1@s.unibuc.ro::3b7be570-09a2-4734-9687-6134494eb0dc" providerId="AD" clId="Web-{EDD0FE0C-6CCC-26B7-1FEA-85CBF44A479E}" dt="2024-01-14T19:57:09.045" v="407"/>
          <ac:spMkLst>
            <pc:docMk/>
            <pc:sldMk cId="3354565818" sldId="306"/>
            <ac:spMk id="12" creationId="{DDE554A9-A639-4763-9C04-BF70E8D5BE31}"/>
          </ac:spMkLst>
        </pc:spChg>
        <pc:spChg chg="add del">
          <ac:chgData name="Ana   Panait" userId="S::ana.panait1@s.unibuc.ro::3b7be570-09a2-4734-9687-6134494eb0dc" providerId="AD" clId="Web-{EDD0FE0C-6CCC-26B7-1FEA-85CBF44A479E}" dt="2024-01-14T19:57:09.045" v="407"/>
          <ac:spMkLst>
            <pc:docMk/>
            <pc:sldMk cId="3354565818" sldId="306"/>
            <ac:spMk id="14" creationId="{C7861B11-DEE5-471E-8256-C61A66E8BD6C}"/>
          </ac:spMkLst>
        </pc:spChg>
        <pc:spChg chg="add">
          <ac:chgData name="Ana   Panait" userId="S::ana.panait1@s.unibuc.ro::3b7be570-09a2-4734-9687-6134494eb0dc" providerId="AD" clId="Web-{EDD0FE0C-6CCC-26B7-1FEA-85CBF44A479E}" dt="2024-01-14T19:57:09.045" v="407"/>
          <ac:spMkLst>
            <pc:docMk/>
            <pc:sldMk cId="3354565818" sldId="306"/>
            <ac:spMk id="19" creationId="{B937640E-EF7A-4A6C-A950-D12B7D5C923E}"/>
          </ac:spMkLst>
        </pc:spChg>
        <pc:spChg chg="add">
          <ac:chgData name="Ana   Panait" userId="S::ana.panait1@s.unibuc.ro::3b7be570-09a2-4734-9687-6134494eb0dc" providerId="AD" clId="Web-{EDD0FE0C-6CCC-26B7-1FEA-85CBF44A479E}" dt="2024-01-14T19:57:09.045" v="407"/>
          <ac:spMkLst>
            <pc:docMk/>
            <pc:sldMk cId="3354565818" sldId="306"/>
            <ac:spMk id="21" creationId="{D9EDD3A5-EA7F-438A-A7ED-181F799F47C1}"/>
          </ac:spMkLst>
        </pc:spChg>
        <pc:spChg chg="add">
          <ac:chgData name="Ana   Panait" userId="S::ana.panait1@s.unibuc.ro::3b7be570-09a2-4734-9687-6134494eb0dc" providerId="AD" clId="Web-{EDD0FE0C-6CCC-26B7-1FEA-85CBF44A479E}" dt="2024-01-14T19:57:09.045" v="407"/>
          <ac:spMkLst>
            <pc:docMk/>
            <pc:sldMk cId="3354565818" sldId="306"/>
            <ac:spMk id="23" creationId="{FC7A5CC7-A1F9-46CC-BAC8-46E258CD3E10}"/>
          </ac:spMkLst>
        </pc:spChg>
        <pc:picChg chg="add mod ord">
          <ac:chgData name="Ana   Panait" userId="S::ana.panait1@s.unibuc.ro::3b7be570-09a2-4734-9687-6134494eb0dc" providerId="AD" clId="Web-{EDD0FE0C-6CCC-26B7-1FEA-85CBF44A479E}" dt="2024-01-14T19:58:22.172" v="440" actId="1076"/>
          <ac:picMkLst>
            <pc:docMk/>
            <pc:sldMk cId="3354565818" sldId="306"/>
            <ac:picMk id="4" creationId="{11FD871E-4533-3716-7021-C28C1F785A53}"/>
          </ac:picMkLst>
        </pc:picChg>
        <pc:picChg chg="add mod">
          <ac:chgData name="Ana   Panait" userId="S::ana.panait1@s.unibuc.ro::3b7be570-09a2-4734-9687-6134494eb0dc" providerId="AD" clId="Web-{EDD0FE0C-6CCC-26B7-1FEA-85CBF44A479E}" dt="2024-01-14T19:58:11.047" v="436" actId="1076"/>
          <ac:picMkLst>
            <pc:docMk/>
            <pc:sldMk cId="3354565818" sldId="306"/>
            <ac:picMk id="5" creationId="{6D7E6803-3477-A9B6-FB8D-6613D482A39D}"/>
          </ac:picMkLst>
        </pc:picChg>
        <pc:picChg chg="add mod">
          <ac:chgData name="Ana   Panait" userId="S::ana.panait1@s.unibuc.ro::3b7be570-09a2-4734-9687-6134494eb0dc" providerId="AD" clId="Web-{EDD0FE0C-6CCC-26B7-1FEA-85CBF44A479E}" dt="2024-01-14T19:58:23.719" v="441" actId="1076"/>
          <ac:picMkLst>
            <pc:docMk/>
            <pc:sldMk cId="3354565818" sldId="306"/>
            <ac:picMk id="6" creationId="{634A127C-4594-E302-742F-90897C0783B6}"/>
          </ac:picMkLst>
        </pc:picChg>
        <pc:picChg chg="add mod">
          <ac:chgData name="Ana   Panait" userId="S::ana.panait1@s.unibuc.ro::3b7be570-09a2-4734-9687-6134494eb0dc" providerId="AD" clId="Web-{EDD0FE0C-6CCC-26B7-1FEA-85CBF44A479E}" dt="2024-01-14T19:58:25.719" v="442" actId="1076"/>
          <ac:picMkLst>
            <pc:docMk/>
            <pc:sldMk cId="3354565818" sldId="306"/>
            <ac:picMk id="7" creationId="{069C97D6-251C-FA16-62EE-74C8DD00F23E}"/>
          </ac:picMkLst>
        </pc:picChg>
      </pc:sldChg>
      <pc:sldChg chg="addSp delSp modSp new mod setBg">
        <pc:chgData name="Ana   Panait" userId="S::ana.panait1@s.unibuc.ro::3b7be570-09a2-4734-9687-6134494eb0dc" providerId="AD" clId="Web-{EDD0FE0C-6CCC-26B7-1FEA-85CBF44A479E}" dt="2024-01-14T20:31:23.298" v="694" actId="20577"/>
        <pc:sldMkLst>
          <pc:docMk/>
          <pc:sldMk cId="688031343" sldId="310"/>
        </pc:sldMkLst>
        <pc:spChg chg="mod">
          <ac:chgData name="Ana   Panait" userId="S::ana.panait1@s.unibuc.ro::3b7be570-09a2-4734-9687-6134494eb0dc" providerId="AD" clId="Web-{EDD0FE0C-6CCC-26B7-1FEA-85CBF44A479E}" dt="2024-01-14T20:31:23.298" v="694" actId="20577"/>
          <ac:spMkLst>
            <pc:docMk/>
            <pc:sldMk cId="688031343" sldId="310"/>
            <ac:spMk id="2" creationId="{5A6B3F38-18DB-FE35-30A2-5B78CA32E9D4}"/>
          </ac:spMkLst>
        </pc:spChg>
        <pc:spChg chg="mod">
          <ac:chgData name="Ana   Panait" userId="S::ana.panait1@s.unibuc.ro::3b7be570-09a2-4734-9687-6134494eb0dc" providerId="AD" clId="Web-{EDD0FE0C-6CCC-26B7-1FEA-85CBF44A479E}" dt="2024-01-14T20:04:01.946" v="493" actId="14100"/>
          <ac:spMkLst>
            <pc:docMk/>
            <pc:sldMk cId="688031343" sldId="310"/>
            <ac:spMk id="3" creationId="{68BCF24A-6DC0-1415-6FE1-971D21EE5512}"/>
          </ac:spMkLst>
        </pc:spChg>
        <pc:spChg chg="add del">
          <ac:chgData name="Ana   Panait" userId="S::ana.panait1@s.unibuc.ro::3b7be570-09a2-4734-9687-6134494eb0dc" providerId="AD" clId="Web-{EDD0FE0C-6CCC-26B7-1FEA-85CBF44A479E}" dt="2024-01-14T20:02:58.148" v="474"/>
          <ac:spMkLst>
            <pc:docMk/>
            <pc:sldMk cId="688031343" sldId="310"/>
            <ac:spMk id="9" creationId="{B937640E-EF7A-4A6C-A950-D12B7D5C923E}"/>
          </ac:spMkLst>
        </pc:spChg>
        <pc:spChg chg="add del">
          <ac:chgData name="Ana   Panait" userId="S::ana.panait1@s.unibuc.ro::3b7be570-09a2-4734-9687-6134494eb0dc" providerId="AD" clId="Web-{EDD0FE0C-6CCC-26B7-1FEA-85CBF44A479E}" dt="2024-01-14T20:02:58.148" v="474"/>
          <ac:spMkLst>
            <pc:docMk/>
            <pc:sldMk cId="688031343" sldId="310"/>
            <ac:spMk id="11" creationId="{37C48F90-AFD5-4232-AE7D-27B956BF7EC5}"/>
          </ac:spMkLst>
        </pc:spChg>
        <pc:spChg chg="add del">
          <ac:chgData name="Ana   Panait" userId="S::ana.panait1@s.unibuc.ro::3b7be570-09a2-4734-9687-6134494eb0dc" providerId="AD" clId="Web-{EDD0FE0C-6CCC-26B7-1FEA-85CBF44A479E}" dt="2024-01-14T20:02:58.148" v="474"/>
          <ac:spMkLst>
            <pc:docMk/>
            <pc:sldMk cId="688031343" sldId="310"/>
            <ac:spMk id="13" creationId="{73C96EE1-9524-4300-BFAC-56AA55EB495C}"/>
          </ac:spMkLst>
        </pc:spChg>
        <pc:spChg chg="add del">
          <ac:chgData name="Ana   Panait" userId="S::ana.panait1@s.unibuc.ro::3b7be570-09a2-4734-9687-6134494eb0dc" providerId="AD" clId="Web-{EDD0FE0C-6CCC-26B7-1FEA-85CBF44A479E}" dt="2024-01-14T20:02:58.132" v="473"/>
          <ac:spMkLst>
            <pc:docMk/>
            <pc:sldMk cId="688031343" sldId="310"/>
            <ac:spMk id="18" creationId="{B937640E-EF7A-4A6C-A950-D12B7D5C923E}"/>
          </ac:spMkLst>
        </pc:spChg>
        <pc:spChg chg="add del">
          <ac:chgData name="Ana   Panait" userId="S::ana.panait1@s.unibuc.ro::3b7be570-09a2-4734-9687-6134494eb0dc" providerId="AD" clId="Web-{EDD0FE0C-6CCC-26B7-1FEA-85CBF44A479E}" dt="2024-01-14T20:02:58.132" v="473"/>
          <ac:spMkLst>
            <pc:docMk/>
            <pc:sldMk cId="688031343" sldId="310"/>
            <ac:spMk id="20" creationId="{623B8252-9DAF-4317-A157-4D08E826BD82}"/>
          </ac:spMkLst>
        </pc:spChg>
        <pc:spChg chg="add">
          <ac:chgData name="Ana   Panait" userId="S::ana.panait1@s.unibuc.ro::3b7be570-09a2-4734-9687-6134494eb0dc" providerId="AD" clId="Web-{EDD0FE0C-6CCC-26B7-1FEA-85CBF44A479E}" dt="2024-01-14T20:02:58.148" v="474"/>
          <ac:spMkLst>
            <pc:docMk/>
            <pc:sldMk cId="688031343" sldId="310"/>
            <ac:spMk id="26" creationId="{B937640E-EF7A-4A6C-A950-D12B7D5C923E}"/>
          </ac:spMkLst>
        </pc:spChg>
        <pc:spChg chg="add">
          <ac:chgData name="Ana   Panait" userId="S::ana.panait1@s.unibuc.ro::3b7be570-09a2-4734-9687-6134494eb0dc" providerId="AD" clId="Web-{EDD0FE0C-6CCC-26B7-1FEA-85CBF44A479E}" dt="2024-01-14T20:02:58.148" v="474"/>
          <ac:spMkLst>
            <pc:docMk/>
            <pc:sldMk cId="688031343" sldId="310"/>
            <ac:spMk id="27" creationId="{60E20617-5A38-4FAF-8FE0-B4C6A95F1D41}"/>
          </ac:spMkLst>
        </pc:spChg>
        <pc:spChg chg="add">
          <ac:chgData name="Ana   Panait" userId="S::ana.panait1@s.unibuc.ro::3b7be570-09a2-4734-9687-6134494eb0dc" providerId="AD" clId="Web-{EDD0FE0C-6CCC-26B7-1FEA-85CBF44A479E}" dt="2024-01-14T20:02:58.148" v="474"/>
          <ac:spMkLst>
            <pc:docMk/>
            <pc:sldMk cId="688031343" sldId="310"/>
            <ac:spMk id="28" creationId="{91E23747-C918-4EC5-811F-876AFAD747D1}"/>
          </ac:spMkLst>
        </pc:spChg>
        <pc:grpChg chg="add del">
          <ac:chgData name="Ana   Panait" userId="S::ana.panait1@s.unibuc.ro::3b7be570-09a2-4734-9687-6134494eb0dc" providerId="AD" clId="Web-{EDD0FE0C-6CCC-26B7-1FEA-85CBF44A479E}" dt="2024-01-14T20:02:58.132" v="473"/>
          <ac:grpSpMkLst>
            <pc:docMk/>
            <pc:sldMk cId="688031343" sldId="310"/>
            <ac:grpSpMk id="22" creationId="{15EF8A2A-9BE7-4739-B899-3711D8C4CD54}"/>
          </ac:grpSpMkLst>
        </pc:grpChg>
        <pc:picChg chg="add mod">
          <ac:chgData name="Ana   Panait" userId="S::ana.panait1@s.unibuc.ro::3b7be570-09a2-4734-9687-6134494eb0dc" providerId="AD" clId="Web-{EDD0FE0C-6CCC-26B7-1FEA-85CBF44A479E}" dt="2024-01-14T20:04:30.665" v="499" actId="1076"/>
          <ac:picMkLst>
            <pc:docMk/>
            <pc:sldMk cId="688031343" sldId="310"/>
            <ac:picMk id="4" creationId="{8936233C-3B53-B529-85C2-84C9ED0A5F38}"/>
          </ac:picMkLst>
        </pc:picChg>
        <pc:picChg chg="add mod">
          <ac:chgData name="Ana   Panait" userId="S::ana.panait1@s.unibuc.ro::3b7be570-09a2-4734-9687-6134494eb0dc" providerId="AD" clId="Web-{EDD0FE0C-6CCC-26B7-1FEA-85CBF44A479E}" dt="2024-01-14T20:04:20.946" v="498" actId="1076"/>
          <ac:picMkLst>
            <pc:docMk/>
            <pc:sldMk cId="688031343" sldId="310"/>
            <ac:picMk id="5" creationId="{3BFB92E5-78B4-4055-7569-9DF4A326B0C6}"/>
          </ac:picMkLst>
        </pc:picChg>
      </pc:sldChg>
      <pc:sldChg chg="addSp delSp modSp new mod setBg">
        <pc:chgData name="Ana   Panait" userId="S::ana.panait1@s.unibuc.ro::3b7be570-09a2-4734-9687-6134494eb0dc" providerId="AD" clId="Web-{EDD0FE0C-6CCC-26B7-1FEA-85CBF44A479E}" dt="2024-01-14T20:31:19.329" v="693" actId="1076"/>
        <pc:sldMkLst>
          <pc:docMk/>
          <pc:sldMk cId="2266449508" sldId="312"/>
        </pc:sldMkLst>
        <pc:spChg chg="mod">
          <ac:chgData name="Ana   Panait" userId="S::ana.panait1@s.unibuc.ro::3b7be570-09a2-4734-9687-6134494eb0dc" providerId="AD" clId="Web-{EDD0FE0C-6CCC-26B7-1FEA-85CBF44A479E}" dt="2024-01-14T20:31:19.329" v="693" actId="1076"/>
          <ac:spMkLst>
            <pc:docMk/>
            <pc:sldMk cId="2266449508" sldId="312"/>
            <ac:spMk id="2" creationId="{DC1E59BD-4160-8712-1F23-FF05DE916EDE}"/>
          </ac:spMkLst>
        </pc:spChg>
        <pc:spChg chg="mod">
          <ac:chgData name="Ana   Panait" userId="S::ana.panait1@s.unibuc.ro::3b7be570-09a2-4734-9687-6134494eb0dc" providerId="AD" clId="Web-{EDD0FE0C-6CCC-26B7-1FEA-85CBF44A479E}" dt="2024-01-14T20:06:28.481" v="526" actId="14100"/>
          <ac:spMkLst>
            <pc:docMk/>
            <pc:sldMk cId="2266449508" sldId="312"/>
            <ac:spMk id="3" creationId="{FFE70A97-E586-B155-623F-9D59925706AE}"/>
          </ac:spMkLst>
        </pc:spChg>
        <pc:spChg chg="add del">
          <ac:chgData name="Ana   Panait" userId="S::ana.panait1@s.unibuc.ro::3b7be570-09a2-4734-9687-6134494eb0dc" providerId="AD" clId="Web-{EDD0FE0C-6CCC-26B7-1FEA-85CBF44A479E}" dt="2024-01-14T20:05:59.777" v="517"/>
          <ac:spMkLst>
            <pc:docMk/>
            <pc:sldMk cId="2266449508" sldId="312"/>
            <ac:spMk id="10" creationId="{B937640E-EF7A-4A6C-A950-D12B7D5C923E}"/>
          </ac:spMkLst>
        </pc:spChg>
        <pc:spChg chg="add del">
          <ac:chgData name="Ana   Panait" userId="S::ana.panait1@s.unibuc.ro::3b7be570-09a2-4734-9687-6134494eb0dc" providerId="AD" clId="Web-{EDD0FE0C-6CCC-26B7-1FEA-85CBF44A479E}" dt="2024-01-14T20:05:59.777" v="517"/>
          <ac:spMkLst>
            <pc:docMk/>
            <pc:sldMk cId="2266449508" sldId="312"/>
            <ac:spMk id="12" creationId="{60E20617-5A38-4FAF-8FE0-B4C6A95F1D41}"/>
          </ac:spMkLst>
        </pc:spChg>
        <pc:spChg chg="add del">
          <ac:chgData name="Ana   Panait" userId="S::ana.panait1@s.unibuc.ro::3b7be570-09a2-4734-9687-6134494eb0dc" providerId="AD" clId="Web-{EDD0FE0C-6CCC-26B7-1FEA-85CBF44A479E}" dt="2024-01-14T20:05:59.777" v="517"/>
          <ac:spMkLst>
            <pc:docMk/>
            <pc:sldMk cId="2266449508" sldId="312"/>
            <ac:spMk id="14" creationId="{91E23747-C918-4EC5-811F-876AFAD747D1}"/>
          </ac:spMkLst>
        </pc:spChg>
        <pc:spChg chg="add del">
          <ac:chgData name="Ana   Panait" userId="S::ana.panait1@s.unibuc.ro::3b7be570-09a2-4734-9687-6134494eb0dc" providerId="AD" clId="Web-{EDD0FE0C-6CCC-26B7-1FEA-85CBF44A479E}" dt="2024-01-14T20:06:03.980" v="519"/>
          <ac:spMkLst>
            <pc:docMk/>
            <pc:sldMk cId="2266449508" sldId="312"/>
            <ac:spMk id="17" creationId="{B937640E-EF7A-4A6C-A950-D12B7D5C923E}"/>
          </ac:spMkLst>
        </pc:spChg>
        <pc:spChg chg="add del">
          <ac:chgData name="Ana   Panait" userId="S::ana.panait1@s.unibuc.ro::3b7be570-09a2-4734-9687-6134494eb0dc" providerId="AD" clId="Web-{EDD0FE0C-6CCC-26B7-1FEA-85CBF44A479E}" dt="2024-01-14T20:06:03.980" v="519"/>
          <ac:spMkLst>
            <pc:docMk/>
            <pc:sldMk cId="2266449508" sldId="312"/>
            <ac:spMk id="18" creationId="{1144B13E-A70A-46A1-B0BE-3A2E268B66A6}"/>
          </ac:spMkLst>
        </pc:spChg>
        <pc:spChg chg="add">
          <ac:chgData name="Ana   Panait" userId="S::ana.panait1@s.unibuc.ro::3b7be570-09a2-4734-9687-6134494eb0dc" providerId="AD" clId="Web-{EDD0FE0C-6CCC-26B7-1FEA-85CBF44A479E}" dt="2024-01-14T20:06:03.980" v="520"/>
          <ac:spMkLst>
            <pc:docMk/>
            <pc:sldMk cId="2266449508" sldId="312"/>
            <ac:spMk id="21" creationId="{B937640E-EF7A-4A6C-A950-D12B7D5C923E}"/>
          </ac:spMkLst>
        </pc:spChg>
        <pc:spChg chg="add">
          <ac:chgData name="Ana   Panait" userId="S::ana.panait1@s.unibuc.ro::3b7be570-09a2-4734-9687-6134494eb0dc" providerId="AD" clId="Web-{EDD0FE0C-6CCC-26B7-1FEA-85CBF44A479E}" dt="2024-01-14T20:06:03.980" v="520"/>
          <ac:spMkLst>
            <pc:docMk/>
            <pc:sldMk cId="2266449508" sldId="312"/>
            <ac:spMk id="22" creationId="{961DDC38-D3E1-447D-8E7A-F1FB7A61351B}"/>
          </ac:spMkLst>
        </pc:spChg>
        <pc:spChg chg="add">
          <ac:chgData name="Ana   Panait" userId="S::ana.panait1@s.unibuc.ro::3b7be570-09a2-4734-9687-6134494eb0dc" providerId="AD" clId="Web-{EDD0FE0C-6CCC-26B7-1FEA-85CBF44A479E}" dt="2024-01-14T20:06:03.980" v="520"/>
          <ac:spMkLst>
            <pc:docMk/>
            <pc:sldMk cId="2266449508" sldId="312"/>
            <ac:spMk id="23" creationId="{FC7A5CC7-A1F9-46CC-BAC8-46E258CD3E10}"/>
          </ac:spMkLst>
        </pc:spChg>
        <pc:grpChg chg="add del">
          <ac:chgData name="Ana   Panait" userId="S::ana.panait1@s.unibuc.ro::3b7be570-09a2-4734-9687-6134494eb0dc" providerId="AD" clId="Web-{EDD0FE0C-6CCC-26B7-1FEA-85CBF44A479E}" dt="2024-01-14T20:06:03.980" v="519"/>
          <ac:grpSpMkLst>
            <pc:docMk/>
            <pc:sldMk cId="2266449508" sldId="312"/>
            <ac:grpSpMk id="19" creationId="{AF15FED5-BEEE-417C-AB05-04145B61F5AB}"/>
          </ac:grpSpMkLst>
        </pc:grpChg>
        <pc:picChg chg="add mod ord modCrop">
          <ac:chgData name="Ana   Panait" userId="S::ana.panait1@s.unibuc.ro::3b7be570-09a2-4734-9687-6134494eb0dc" providerId="AD" clId="Web-{EDD0FE0C-6CCC-26B7-1FEA-85CBF44A479E}" dt="2024-01-14T20:07:16.529" v="541" actId="1076"/>
          <ac:picMkLst>
            <pc:docMk/>
            <pc:sldMk cId="2266449508" sldId="312"/>
            <ac:picMk id="4" creationId="{6BBC7F7E-E125-EFC9-ADC5-2F3DEE780408}"/>
          </ac:picMkLst>
        </pc:picChg>
        <pc:picChg chg="add mod modCrop">
          <ac:chgData name="Ana   Panait" userId="S::ana.panait1@s.unibuc.ro::3b7be570-09a2-4734-9687-6134494eb0dc" providerId="AD" clId="Web-{EDD0FE0C-6CCC-26B7-1FEA-85CBF44A479E}" dt="2024-01-14T20:07:23.888" v="543"/>
          <ac:picMkLst>
            <pc:docMk/>
            <pc:sldMk cId="2266449508" sldId="312"/>
            <ac:picMk id="5" creationId="{1A9C1637-0DC5-2B9B-1A63-6A235DDFE69E}"/>
          </ac:picMkLst>
        </pc:picChg>
      </pc:sldChg>
      <pc:sldChg chg="addSp delSp modSp new mod setBg">
        <pc:chgData name="Ana   Panait" userId="S::ana.panait1@s.unibuc.ro::3b7be570-09a2-4734-9687-6134494eb0dc" providerId="AD" clId="Web-{EDD0FE0C-6CCC-26B7-1FEA-85CBF44A479E}" dt="2024-01-14T20:31:03.688" v="690" actId="1076"/>
        <pc:sldMkLst>
          <pc:docMk/>
          <pc:sldMk cId="3539942885" sldId="313"/>
        </pc:sldMkLst>
        <pc:spChg chg="mod">
          <ac:chgData name="Ana   Panait" userId="S::ana.panait1@s.unibuc.ro::3b7be570-09a2-4734-9687-6134494eb0dc" providerId="AD" clId="Web-{EDD0FE0C-6CCC-26B7-1FEA-85CBF44A479E}" dt="2024-01-14T20:31:03.688" v="690" actId="1076"/>
          <ac:spMkLst>
            <pc:docMk/>
            <pc:sldMk cId="3539942885" sldId="313"/>
            <ac:spMk id="2" creationId="{5CC8384B-697C-7FE9-EC69-74075B457427}"/>
          </ac:spMkLst>
        </pc:spChg>
        <pc:spChg chg="mod">
          <ac:chgData name="Ana   Panait" userId="S::ana.panait1@s.unibuc.ro::3b7be570-09a2-4734-9687-6134494eb0dc" providerId="AD" clId="Web-{EDD0FE0C-6CCC-26B7-1FEA-85CBF44A479E}" dt="2024-01-14T20:18:29.467" v="618" actId="1076"/>
          <ac:spMkLst>
            <pc:docMk/>
            <pc:sldMk cId="3539942885" sldId="313"/>
            <ac:spMk id="3" creationId="{CD36912F-00DB-B4CC-D91F-57CC3874BD38}"/>
          </ac:spMkLst>
        </pc:spChg>
        <pc:spChg chg="add del">
          <ac:chgData name="Ana   Panait" userId="S::ana.panait1@s.unibuc.ro::3b7be570-09a2-4734-9687-6134494eb0dc" providerId="AD" clId="Web-{EDD0FE0C-6CCC-26B7-1FEA-85CBF44A479E}" dt="2024-01-14T20:10:45.518" v="575"/>
          <ac:spMkLst>
            <pc:docMk/>
            <pc:sldMk cId="3539942885" sldId="313"/>
            <ac:spMk id="8" creationId="{B937640E-EF7A-4A6C-A950-D12B7D5C923E}"/>
          </ac:spMkLst>
        </pc:spChg>
        <pc:spChg chg="add del">
          <ac:chgData name="Ana   Panait" userId="S::ana.panait1@s.unibuc.ro::3b7be570-09a2-4734-9687-6134494eb0dc" providerId="AD" clId="Web-{EDD0FE0C-6CCC-26B7-1FEA-85CBF44A479E}" dt="2024-01-14T20:10:45.518" v="575"/>
          <ac:spMkLst>
            <pc:docMk/>
            <pc:sldMk cId="3539942885" sldId="313"/>
            <ac:spMk id="10" creationId="{0CF52A5B-5810-4130-A3DB-FD2582D053FB}"/>
          </ac:spMkLst>
        </pc:spChg>
        <pc:spChg chg="add del">
          <ac:chgData name="Ana   Panait" userId="S::ana.panait1@s.unibuc.ro::3b7be570-09a2-4734-9687-6134494eb0dc" providerId="AD" clId="Web-{EDD0FE0C-6CCC-26B7-1FEA-85CBF44A479E}" dt="2024-01-14T20:10:45.518" v="575"/>
          <ac:spMkLst>
            <pc:docMk/>
            <pc:sldMk cId="3539942885" sldId="313"/>
            <ac:spMk id="12" creationId="{B8FE145C-BED6-4533-8211-7AC773F7A26A}"/>
          </ac:spMkLst>
        </pc:spChg>
        <pc:spChg chg="add del">
          <ac:chgData name="Ana   Panait" userId="S::ana.panait1@s.unibuc.ro::3b7be570-09a2-4734-9687-6134494eb0dc" providerId="AD" clId="Web-{EDD0FE0C-6CCC-26B7-1FEA-85CBF44A479E}" dt="2024-01-14T20:12:18.176" v="580"/>
          <ac:spMkLst>
            <pc:docMk/>
            <pc:sldMk cId="3539942885" sldId="313"/>
            <ac:spMk id="17" creationId="{B937640E-EF7A-4A6C-A950-D12B7D5C923E}"/>
          </ac:spMkLst>
        </pc:spChg>
        <pc:spChg chg="add del">
          <ac:chgData name="Ana   Panait" userId="S::ana.panait1@s.unibuc.ro::3b7be570-09a2-4734-9687-6134494eb0dc" providerId="AD" clId="Web-{EDD0FE0C-6CCC-26B7-1FEA-85CBF44A479E}" dt="2024-01-14T20:12:18.176" v="580"/>
          <ac:spMkLst>
            <pc:docMk/>
            <pc:sldMk cId="3539942885" sldId="313"/>
            <ac:spMk id="19" creationId="{37C48F90-AFD5-4232-AE7D-27B956BF7EC5}"/>
          </ac:spMkLst>
        </pc:spChg>
        <pc:spChg chg="add del">
          <ac:chgData name="Ana   Panait" userId="S::ana.panait1@s.unibuc.ro::3b7be570-09a2-4734-9687-6134494eb0dc" providerId="AD" clId="Web-{EDD0FE0C-6CCC-26B7-1FEA-85CBF44A479E}" dt="2024-01-14T20:12:18.176" v="580"/>
          <ac:spMkLst>
            <pc:docMk/>
            <pc:sldMk cId="3539942885" sldId="313"/>
            <ac:spMk id="21" creationId="{73C96EE1-9524-4300-BFAC-56AA55EB495C}"/>
          </ac:spMkLst>
        </pc:spChg>
        <pc:spChg chg="add del">
          <ac:chgData name="Ana   Panait" userId="S::ana.panait1@s.unibuc.ro::3b7be570-09a2-4734-9687-6134494eb0dc" providerId="AD" clId="Web-{EDD0FE0C-6CCC-26B7-1FEA-85CBF44A479E}" dt="2024-01-14T20:16:30.729" v="584"/>
          <ac:spMkLst>
            <pc:docMk/>
            <pc:sldMk cId="3539942885" sldId="313"/>
            <ac:spMk id="26" creationId="{B937640E-EF7A-4A6C-A950-D12B7D5C923E}"/>
          </ac:spMkLst>
        </pc:spChg>
        <pc:spChg chg="add del">
          <ac:chgData name="Ana   Panait" userId="S::ana.panait1@s.unibuc.ro::3b7be570-09a2-4734-9687-6134494eb0dc" providerId="AD" clId="Web-{EDD0FE0C-6CCC-26B7-1FEA-85CBF44A479E}" dt="2024-01-14T20:16:30.729" v="584"/>
          <ac:spMkLst>
            <pc:docMk/>
            <pc:sldMk cId="3539942885" sldId="313"/>
            <ac:spMk id="28" creationId="{876BDF4D-4826-490A-8307-7247A295E282}"/>
          </ac:spMkLst>
        </pc:spChg>
        <pc:spChg chg="add del">
          <ac:chgData name="Ana   Panait" userId="S::ana.panait1@s.unibuc.ro::3b7be570-09a2-4734-9687-6134494eb0dc" providerId="AD" clId="Web-{EDD0FE0C-6CCC-26B7-1FEA-85CBF44A479E}" dt="2024-01-14T20:16:30.729" v="584"/>
          <ac:spMkLst>
            <pc:docMk/>
            <pc:sldMk cId="3539942885" sldId="313"/>
            <ac:spMk id="30" creationId="{2E0FF4CF-25CB-4537-9BBF-28B36C76BEED}"/>
          </ac:spMkLst>
        </pc:spChg>
        <pc:spChg chg="add del">
          <ac:chgData name="Ana   Panait" userId="S::ana.panait1@s.unibuc.ro::3b7be570-09a2-4734-9687-6134494eb0dc" providerId="AD" clId="Web-{EDD0FE0C-6CCC-26B7-1FEA-85CBF44A479E}" dt="2024-01-14T20:16:30.714" v="583"/>
          <ac:spMkLst>
            <pc:docMk/>
            <pc:sldMk cId="3539942885" sldId="313"/>
            <ac:spMk id="35" creationId="{B937640E-EF7A-4A6C-A950-D12B7D5C923E}"/>
          </ac:spMkLst>
        </pc:spChg>
        <pc:spChg chg="add del">
          <ac:chgData name="Ana   Panait" userId="S::ana.panait1@s.unibuc.ro::3b7be570-09a2-4734-9687-6134494eb0dc" providerId="AD" clId="Web-{EDD0FE0C-6CCC-26B7-1FEA-85CBF44A479E}" dt="2024-01-14T20:16:30.714" v="583"/>
          <ac:spMkLst>
            <pc:docMk/>
            <pc:sldMk cId="3539942885" sldId="313"/>
            <ac:spMk id="37" creationId="{37C48F90-AFD5-4232-AE7D-27B956BF7EC5}"/>
          </ac:spMkLst>
        </pc:spChg>
        <pc:spChg chg="add del">
          <ac:chgData name="Ana   Panait" userId="S::ana.panait1@s.unibuc.ro::3b7be570-09a2-4734-9687-6134494eb0dc" providerId="AD" clId="Web-{EDD0FE0C-6CCC-26B7-1FEA-85CBF44A479E}" dt="2024-01-14T20:16:30.714" v="583"/>
          <ac:spMkLst>
            <pc:docMk/>
            <pc:sldMk cId="3539942885" sldId="313"/>
            <ac:spMk id="39" creationId="{73C96EE1-9524-4300-BFAC-56AA55EB495C}"/>
          </ac:spMkLst>
        </pc:spChg>
        <pc:spChg chg="add">
          <ac:chgData name="Ana   Panait" userId="S::ana.panait1@s.unibuc.ro::3b7be570-09a2-4734-9687-6134494eb0dc" providerId="AD" clId="Web-{EDD0FE0C-6CCC-26B7-1FEA-85CBF44A479E}" dt="2024-01-14T20:16:30.729" v="584"/>
          <ac:spMkLst>
            <pc:docMk/>
            <pc:sldMk cId="3539942885" sldId="313"/>
            <ac:spMk id="41" creationId="{B937640E-EF7A-4A6C-A950-D12B7D5C923E}"/>
          </ac:spMkLst>
        </pc:spChg>
        <pc:spChg chg="add">
          <ac:chgData name="Ana   Panait" userId="S::ana.panait1@s.unibuc.ro::3b7be570-09a2-4734-9687-6134494eb0dc" providerId="AD" clId="Web-{EDD0FE0C-6CCC-26B7-1FEA-85CBF44A479E}" dt="2024-01-14T20:16:30.729" v="584"/>
          <ac:spMkLst>
            <pc:docMk/>
            <pc:sldMk cId="3539942885" sldId="313"/>
            <ac:spMk id="42" creationId="{876BDF4D-4826-490A-8307-7247A295E282}"/>
          </ac:spMkLst>
        </pc:spChg>
        <pc:spChg chg="add">
          <ac:chgData name="Ana   Panait" userId="S::ana.panait1@s.unibuc.ro::3b7be570-09a2-4734-9687-6134494eb0dc" providerId="AD" clId="Web-{EDD0FE0C-6CCC-26B7-1FEA-85CBF44A479E}" dt="2024-01-14T20:16:30.729" v="584"/>
          <ac:spMkLst>
            <pc:docMk/>
            <pc:sldMk cId="3539942885" sldId="313"/>
            <ac:spMk id="43" creationId="{2E0FF4CF-25CB-4537-9BBF-28B36C76BEED}"/>
          </ac:spMkLst>
        </pc:spChg>
        <pc:picChg chg="add mod modCrop">
          <ac:chgData name="Ana   Panait" userId="S::ana.panait1@s.unibuc.ro::3b7be570-09a2-4734-9687-6134494eb0dc" providerId="AD" clId="Web-{EDD0FE0C-6CCC-26B7-1FEA-85CBF44A479E}" dt="2024-01-14T20:16:53.121" v="590" actId="1076"/>
          <ac:picMkLst>
            <pc:docMk/>
            <pc:sldMk cId="3539942885" sldId="313"/>
            <ac:picMk id="4" creationId="{1E789040-0D66-042A-98F1-D4EA3B9BC1E3}"/>
          </ac:picMkLst>
        </pc:picChg>
      </pc:sldChg>
      <pc:sldChg chg="addSp delSp modSp new mod setBg">
        <pc:chgData name="Ana   Panait" userId="S::ana.panait1@s.unibuc.ro::3b7be570-09a2-4734-9687-6134494eb0dc" providerId="AD" clId="Web-{EDD0FE0C-6CCC-26B7-1FEA-85CBF44A479E}" dt="2024-01-14T20:23:01.129" v="653" actId="1076"/>
        <pc:sldMkLst>
          <pc:docMk/>
          <pc:sldMk cId="3786689161" sldId="314"/>
        </pc:sldMkLst>
        <pc:spChg chg="mod">
          <ac:chgData name="Ana   Panait" userId="S::ana.panait1@s.unibuc.ro::3b7be570-09a2-4734-9687-6134494eb0dc" providerId="AD" clId="Web-{EDD0FE0C-6CCC-26B7-1FEA-85CBF44A479E}" dt="2024-01-14T20:21:53.159" v="637" actId="1076"/>
          <ac:spMkLst>
            <pc:docMk/>
            <pc:sldMk cId="3786689161" sldId="314"/>
            <ac:spMk id="2" creationId="{D1CF3EDF-2753-04BC-5901-5BAFE80C9A67}"/>
          </ac:spMkLst>
        </pc:spChg>
        <pc:spChg chg="mod">
          <ac:chgData name="Ana   Panait" userId="S::ana.panait1@s.unibuc.ro::3b7be570-09a2-4734-9687-6134494eb0dc" providerId="AD" clId="Web-{EDD0FE0C-6CCC-26B7-1FEA-85CBF44A479E}" dt="2024-01-14T20:23:01.129" v="653" actId="1076"/>
          <ac:spMkLst>
            <pc:docMk/>
            <pc:sldMk cId="3786689161" sldId="314"/>
            <ac:spMk id="3" creationId="{A363C618-8DF9-C322-6666-1DC3FD729C1A}"/>
          </ac:spMkLst>
        </pc:spChg>
        <pc:spChg chg="add del">
          <ac:chgData name="Ana   Panait" userId="S::ana.panait1@s.unibuc.ro::3b7be570-09a2-4734-9687-6134494eb0dc" providerId="AD" clId="Web-{EDD0FE0C-6CCC-26B7-1FEA-85CBF44A479E}" dt="2024-01-14T20:20:44.579" v="632"/>
          <ac:spMkLst>
            <pc:docMk/>
            <pc:sldMk cId="3786689161" sldId="314"/>
            <ac:spMk id="9" creationId="{B937640E-EF7A-4A6C-A950-D12B7D5C923E}"/>
          </ac:spMkLst>
        </pc:spChg>
        <pc:spChg chg="add del">
          <ac:chgData name="Ana   Panait" userId="S::ana.panait1@s.unibuc.ro::3b7be570-09a2-4734-9687-6134494eb0dc" providerId="AD" clId="Web-{EDD0FE0C-6CCC-26B7-1FEA-85CBF44A479E}" dt="2024-01-14T20:20:44.579" v="632"/>
          <ac:spMkLst>
            <pc:docMk/>
            <pc:sldMk cId="3786689161" sldId="314"/>
            <ac:spMk id="11" creationId="{BC9DD7E5-C854-492A-9A94-054A4118EFAE}"/>
          </ac:spMkLst>
        </pc:spChg>
        <pc:spChg chg="add del">
          <ac:chgData name="Ana   Panait" userId="S::ana.panait1@s.unibuc.ro::3b7be570-09a2-4734-9687-6134494eb0dc" providerId="AD" clId="Web-{EDD0FE0C-6CCC-26B7-1FEA-85CBF44A479E}" dt="2024-01-14T20:20:44.579" v="632"/>
          <ac:spMkLst>
            <pc:docMk/>
            <pc:sldMk cId="3786689161" sldId="314"/>
            <ac:spMk id="13" creationId="{3110DF80-7755-48B5-8B8F-47C1B9CE5B55}"/>
          </ac:spMkLst>
        </pc:spChg>
        <pc:spChg chg="add del">
          <ac:chgData name="Ana   Panait" userId="S::ana.panait1@s.unibuc.ro::3b7be570-09a2-4734-9687-6134494eb0dc" providerId="AD" clId="Web-{EDD0FE0C-6CCC-26B7-1FEA-85CBF44A479E}" dt="2024-01-14T20:21:00.658" v="636"/>
          <ac:spMkLst>
            <pc:docMk/>
            <pc:sldMk cId="3786689161" sldId="314"/>
            <ac:spMk id="18" creationId="{B937640E-EF7A-4A6C-A950-D12B7D5C923E}"/>
          </ac:spMkLst>
        </pc:spChg>
        <pc:spChg chg="add del">
          <ac:chgData name="Ana   Panait" userId="S::ana.panait1@s.unibuc.ro::3b7be570-09a2-4734-9687-6134494eb0dc" providerId="AD" clId="Web-{EDD0FE0C-6CCC-26B7-1FEA-85CBF44A479E}" dt="2024-01-14T20:21:00.658" v="636"/>
          <ac:spMkLst>
            <pc:docMk/>
            <pc:sldMk cId="3786689161" sldId="314"/>
            <ac:spMk id="20" creationId="{BC9DD7E5-C854-492A-9A94-054A4118EFAE}"/>
          </ac:spMkLst>
        </pc:spChg>
        <pc:spChg chg="add del">
          <ac:chgData name="Ana   Panait" userId="S::ana.panait1@s.unibuc.ro::3b7be570-09a2-4734-9687-6134494eb0dc" providerId="AD" clId="Web-{EDD0FE0C-6CCC-26B7-1FEA-85CBF44A479E}" dt="2024-01-14T20:21:00.658" v="636"/>
          <ac:spMkLst>
            <pc:docMk/>
            <pc:sldMk cId="3786689161" sldId="314"/>
            <ac:spMk id="22" creationId="{3110DF80-7755-48B5-8B8F-47C1B9CE5B55}"/>
          </ac:spMkLst>
        </pc:spChg>
        <pc:spChg chg="add">
          <ac:chgData name="Ana   Panait" userId="S::ana.panait1@s.unibuc.ro::3b7be570-09a2-4734-9687-6134494eb0dc" providerId="AD" clId="Web-{EDD0FE0C-6CCC-26B7-1FEA-85CBF44A479E}" dt="2024-01-14T20:21:00.658" v="636"/>
          <ac:spMkLst>
            <pc:docMk/>
            <pc:sldMk cId="3786689161" sldId="314"/>
            <ac:spMk id="27" creationId="{B937640E-EF7A-4A6C-A950-D12B7D5C923E}"/>
          </ac:spMkLst>
        </pc:spChg>
        <pc:spChg chg="add">
          <ac:chgData name="Ana   Panait" userId="S::ana.panait1@s.unibuc.ro::3b7be570-09a2-4734-9687-6134494eb0dc" providerId="AD" clId="Web-{EDD0FE0C-6CCC-26B7-1FEA-85CBF44A479E}" dt="2024-01-14T20:21:00.658" v="636"/>
          <ac:spMkLst>
            <pc:docMk/>
            <pc:sldMk cId="3786689161" sldId="314"/>
            <ac:spMk id="29" creationId="{37C48F90-AFD5-4232-AE7D-27B956BF7EC5}"/>
          </ac:spMkLst>
        </pc:spChg>
        <pc:spChg chg="add">
          <ac:chgData name="Ana   Panait" userId="S::ana.panait1@s.unibuc.ro::3b7be570-09a2-4734-9687-6134494eb0dc" providerId="AD" clId="Web-{EDD0FE0C-6CCC-26B7-1FEA-85CBF44A479E}" dt="2024-01-14T20:21:00.658" v="636"/>
          <ac:spMkLst>
            <pc:docMk/>
            <pc:sldMk cId="3786689161" sldId="314"/>
            <ac:spMk id="31" creationId="{73C96EE1-9524-4300-BFAC-56AA55EB495C}"/>
          </ac:spMkLst>
        </pc:spChg>
        <pc:picChg chg="add mod modCrop">
          <ac:chgData name="Ana   Panait" userId="S::ana.panait1@s.unibuc.ro::3b7be570-09a2-4734-9687-6134494eb0dc" providerId="AD" clId="Web-{EDD0FE0C-6CCC-26B7-1FEA-85CBF44A479E}" dt="2024-01-14T20:22:53.270" v="652"/>
          <ac:picMkLst>
            <pc:docMk/>
            <pc:sldMk cId="3786689161" sldId="314"/>
            <ac:picMk id="4" creationId="{15B79D96-8676-6D08-7279-438BD290268B}"/>
          </ac:picMkLst>
        </pc:picChg>
      </pc:sldChg>
      <pc:sldChg chg="addSp modSp new mod setBg">
        <pc:chgData name="Ana   Panait" userId="S::ana.panait1@s.unibuc.ro::3b7be570-09a2-4734-9687-6134494eb0dc" providerId="AD" clId="Web-{EDD0FE0C-6CCC-26B7-1FEA-85CBF44A479E}" dt="2024-01-14T20:31:42.329" v="696" actId="1076"/>
        <pc:sldMkLst>
          <pc:docMk/>
          <pc:sldMk cId="740964230" sldId="315"/>
        </pc:sldMkLst>
        <pc:spChg chg="mod">
          <ac:chgData name="Ana   Panait" userId="S::ana.panait1@s.unibuc.ro::3b7be570-09a2-4734-9687-6134494eb0dc" providerId="AD" clId="Web-{EDD0FE0C-6CCC-26B7-1FEA-85CBF44A479E}" dt="2024-01-14T20:31:39.095" v="695" actId="1076"/>
          <ac:spMkLst>
            <pc:docMk/>
            <pc:sldMk cId="740964230" sldId="315"/>
            <ac:spMk id="2" creationId="{0685606C-2B74-3977-7F36-CD870B9144E1}"/>
          </ac:spMkLst>
        </pc:spChg>
        <pc:spChg chg="mod">
          <ac:chgData name="Ana   Panait" userId="S::ana.panait1@s.unibuc.ro::3b7be570-09a2-4734-9687-6134494eb0dc" providerId="AD" clId="Web-{EDD0FE0C-6CCC-26B7-1FEA-85CBF44A479E}" dt="2024-01-14T20:31:42.329" v="696" actId="1076"/>
          <ac:spMkLst>
            <pc:docMk/>
            <pc:sldMk cId="740964230" sldId="315"/>
            <ac:spMk id="3" creationId="{22E07ADC-3F2F-21E0-68A2-FCAAEDA897E7}"/>
          </ac:spMkLst>
        </pc:spChg>
        <pc:spChg chg="add">
          <ac:chgData name="Ana   Panait" userId="S::ana.panait1@s.unibuc.ro::3b7be570-09a2-4734-9687-6134494eb0dc" providerId="AD" clId="Web-{EDD0FE0C-6CCC-26B7-1FEA-85CBF44A479E}" dt="2024-01-14T20:25:42.258" v="668"/>
          <ac:spMkLst>
            <pc:docMk/>
            <pc:sldMk cId="740964230" sldId="315"/>
            <ac:spMk id="8" creationId="{B937640E-EF7A-4A6C-A950-D12B7D5C923E}"/>
          </ac:spMkLst>
        </pc:spChg>
        <pc:spChg chg="add">
          <ac:chgData name="Ana   Panait" userId="S::ana.panait1@s.unibuc.ro::3b7be570-09a2-4734-9687-6134494eb0dc" providerId="AD" clId="Web-{EDD0FE0C-6CCC-26B7-1FEA-85CBF44A479E}" dt="2024-01-14T20:25:42.258" v="668"/>
          <ac:spMkLst>
            <pc:docMk/>
            <pc:sldMk cId="740964230" sldId="315"/>
            <ac:spMk id="10" creationId="{D72B6D96-D9A2-4E4A-8064-FCA9A1D3F647}"/>
          </ac:spMkLst>
        </pc:spChg>
        <pc:spChg chg="add">
          <ac:chgData name="Ana   Panait" userId="S::ana.panait1@s.unibuc.ro::3b7be570-09a2-4734-9687-6134494eb0dc" providerId="AD" clId="Web-{EDD0FE0C-6CCC-26B7-1FEA-85CBF44A479E}" dt="2024-01-14T20:25:42.258" v="668"/>
          <ac:spMkLst>
            <pc:docMk/>
            <pc:sldMk cId="740964230" sldId="315"/>
            <ac:spMk id="12" creationId="{64ADF8E3-1B35-4C33-95FB-BAAD781AF743}"/>
          </ac:spMkLst>
        </pc:spChg>
      </pc:sldChg>
    </pc:docChg>
  </pc:docChgLst>
  <pc:docChgLst>
    <pc:chgData name="Ana   Panait" userId="S::ana.panait1@s.unibuc.ro::3b7be570-09a2-4734-9687-6134494eb0dc" providerId="AD" clId="Web-{9B7F6947-22A8-A2B6-A5FA-37A0FFE376B3}"/>
    <pc:docChg chg="modSld">
      <pc:chgData name="Ana   Panait" userId="S::ana.panait1@s.unibuc.ro::3b7be570-09a2-4734-9687-6134494eb0dc" providerId="AD" clId="Web-{9B7F6947-22A8-A2B6-A5FA-37A0FFE376B3}" dt="2024-01-15T14:38:03.216" v="9" actId="20577"/>
      <pc:docMkLst>
        <pc:docMk/>
      </pc:docMkLst>
      <pc:sldChg chg="modSp">
        <pc:chgData name="Ana   Panait" userId="S::ana.panait1@s.unibuc.ro::3b7be570-09a2-4734-9687-6134494eb0dc" providerId="AD" clId="Web-{9B7F6947-22A8-A2B6-A5FA-37A0FFE376B3}" dt="2024-01-15T14:38:03.216" v="9" actId="20577"/>
        <pc:sldMkLst>
          <pc:docMk/>
          <pc:sldMk cId="740964230" sldId="315"/>
        </pc:sldMkLst>
        <pc:spChg chg="mod">
          <ac:chgData name="Ana   Panait" userId="S::ana.panait1@s.unibuc.ro::3b7be570-09a2-4734-9687-6134494eb0dc" providerId="AD" clId="Web-{9B7F6947-22A8-A2B6-A5FA-37A0FFE376B3}" dt="2024-01-15T14:38:03.216" v="9" actId="20577"/>
          <ac:spMkLst>
            <pc:docMk/>
            <pc:sldMk cId="740964230" sldId="315"/>
            <ac:spMk id="3" creationId="{22E07ADC-3F2F-21E0-68A2-FCAAEDA897E7}"/>
          </ac:spMkLst>
        </pc:spChg>
      </pc:sldChg>
    </pc:docChg>
  </pc:docChgLst>
  <pc:docChgLst>
    <pc:chgData name="Tiberiu Nicolae  Titiriga" userId="S::tiberiu-nicolae.titiriga@s.unibuc.ro::38f8b88e-52a7-4514-9844-6116e1c7e253" providerId="AD" clId="Web-{DD4CBFBD-2C1D-46B8-982D-679C21C52E05}"/>
    <pc:docChg chg="addSld delSld modSld sldOrd">
      <pc:chgData name="Tiberiu Nicolae  Titiriga" userId="S::tiberiu-nicolae.titiriga@s.unibuc.ro::38f8b88e-52a7-4514-9844-6116e1c7e253" providerId="AD" clId="Web-{DD4CBFBD-2C1D-46B8-982D-679C21C52E05}" dt="2024-01-14T19:57:14.686" v="398" actId="1076"/>
      <pc:docMkLst>
        <pc:docMk/>
      </pc:docMkLst>
      <pc:sldChg chg="addSp modSp add mod ord replId setBg">
        <pc:chgData name="Tiberiu Nicolae  Titiriga" userId="S::tiberiu-nicolae.titiriga@s.unibuc.ro::38f8b88e-52a7-4514-9844-6116e1c7e253" providerId="AD" clId="Web-{DD4CBFBD-2C1D-46B8-982D-679C21C52E05}" dt="2024-01-14T19:56:48.201" v="394" actId="1076"/>
        <pc:sldMkLst>
          <pc:docMk/>
          <pc:sldMk cId="533407399" sldId="289"/>
        </pc:sldMkLst>
        <pc:spChg chg="mod">
          <ac:chgData name="Tiberiu Nicolae  Titiriga" userId="S::tiberiu-nicolae.titiriga@s.unibuc.ro::38f8b88e-52a7-4514-9844-6116e1c7e253" providerId="AD" clId="Web-{DD4CBFBD-2C1D-46B8-982D-679C21C52E05}" dt="2024-01-14T19:41:45.790" v="181"/>
          <ac:spMkLst>
            <pc:docMk/>
            <pc:sldMk cId="533407399" sldId="289"/>
            <ac:spMk id="2" creationId="{A9EAD2DC-8E3A-403B-18DE-39C508ECA823}"/>
          </ac:spMkLst>
        </pc:spChg>
        <pc:spChg chg="mod">
          <ac:chgData name="Tiberiu Nicolae  Titiriga" userId="S::tiberiu-nicolae.titiriga@s.unibuc.ro::38f8b88e-52a7-4514-9844-6116e1c7e253" providerId="AD" clId="Web-{DD4CBFBD-2C1D-46B8-982D-679C21C52E05}" dt="2024-01-14T19:41:45.790" v="181"/>
          <ac:spMkLst>
            <pc:docMk/>
            <pc:sldMk cId="533407399" sldId="289"/>
            <ac:spMk id="3" creationId="{491EC165-BB70-6337-2272-F9B7B19B8DD4}"/>
          </ac:spMkLst>
        </pc:spChg>
        <pc:spChg chg="add">
          <ac:chgData name="Tiberiu Nicolae  Titiriga" userId="S::tiberiu-nicolae.titiriga@s.unibuc.ro::38f8b88e-52a7-4514-9844-6116e1c7e253" providerId="AD" clId="Web-{DD4CBFBD-2C1D-46B8-982D-679C21C52E05}" dt="2024-01-14T19:41:45.790" v="181"/>
          <ac:spMkLst>
            <pc:docMk/>
            <pc:sldMk cId="533407399" sldId="289"/>
            <ac:spMk id="9" creationId="{B937640E-EF7A-4A6C-A950-D12B7D5C923E}"/>
          </ac:spMkLst>
        </pc:spChg>
        <pc:spChg chg="add">
          <ac:chgData name="Tiberiu Nicolae  Titiriga" userId="S::tiberiu-nicolae.titiriga@s.unibuc.ro::38f8b88e-52a7-4514-9844-6116e1c7e253" providerId="AD" clId="Web-{DD4CBFBD-2C1D-46B8-982D-679C21C52E05}" dt="2024-01-14T19:41:45.790" v="181"/>
          <ac:spMkLst>
            <pc:docMk/>
            <pc:sldMk cId="533407399" sldId="289"/>
            <ac:spMk id="11" creationId="{4E64E4A9-D8D0-4AE7-99BD-EFE51D6EB122}"/>
          </ac:spMkLst>
        </pc:spChg>
        <pc:spChg chg="add">
          <ac:chgData name="Tiberiu Nicolae  Titiriga" userId="S::tiberiu-nicolae.titiriga@s.unibuc.ro::38f8b88e-52a7-4514-9844-6116e1c7e253" providerId="AD" clId="Web-{DD4CBFBD-2C1D-46B8-982D-679C21C52E05}" dt="2024-01-14T19:41:45.790" v="181"/>
          <ac:spMkLst>
            <pc:docMk/>
            <pc:sldMk cId="533407399" sldId="289"/>
            <ac:spMk id="13" creationId="{AFD62F46-8DC3-4EDF-BDEF-27C439C6F7BD}"/>
          </ac:spMkLst>
        </pc:spChg>
        <pc:picChg chg="add mod">
          <ac:chgData name="Tiberiu Nicolae  Titiriga" userId="S::tiberiu-nicolae.titiriga@s.unibuc.ro::38f8b88e-52a7-4514-9844-6116e1c7e253" providerId="AD" clId="Web-{DD4CBFBD-2C1D-46B8-982D-679C21C52E05}" dt="2024-01-14T19:56:48.201" v="394" actId="1076"/>
          <ac:picMkLst>
            <pc:docMk/>
            <pc:sldMk cId="533407399" sldId="289"/>
            <ac:picMk id="4" creationId="{8A1F7348-098F-7C93-4A04-19D8A8E8FFDC}"/>
          </ac:picMkLst>
        </pc:picChg>
      </pc:sldChg>
      <pc:sldChg chg="addSp delSp modSp add mod replId setBg">
        <pc:chgData name="Tiberiu Nicolae  Titiriga" userId="S::tiberiu-nicolae.titiriga@s.unibuc.ro::38f8b88e-52a7-4514-9844-6116e1c7e253" providerId="AD" clId="Web-{DD4CBFBD-2C1D-46B8-982D-679C21C52E05}" dt="2024-01-14T19:33:45.247" v="64"/>
        <pc:sldMkLst>
          <pc:docMk/>
          <pc:sldMk cId="3312208868" sldId="292"/>
        </pc:sldMkLst>
        <pc:spChg chg="mod">
          <ac:chgData name="Tiberiu Nicolae  Titiriga" userId="S::tiberiu-nicolae.titiriga@s.unibuc.ro::38f8b88e-52a7-4514-9844-6116e1c7e253" providerId="AD" clId="Web-{DD4CBFBD-2C1D-46B8-982D-679C21C52E05}" dt="2024-01-14T19:33:45.247" v="64"/>
          <ac:spMkLst>
            <pc:docMk/>
            <pc:sldMk cId="3312208868" sldId="292"/>
            <ac:spMk id="2" creationId="{BC42DA05-0C5C-BB01-560C-FCFD9B53F778}"/>
          </ac:spMkLst>
        </pc:spChg>
        <pc:spChg chg="add del mod">
          <ac:chgData name="Tiberiu Nicolae  Titiriga" userId="S::tiberiu-nicolae.titiriga@s.unibuc.ro::38f8b88e-52a7-4514-9844-6116e1c7e253" providerId="AD" clId="Web-{DD4CBFBD-2C1D-46B8-982D-679C21C52E05}" dt="2024-01-14T19:33:45.247" v="64"/>
          <ac:spMkLst>
            <pc:docMk/>
            <pc:sldMk cId="3312208868" sldId="292"/>
            <ac:spMk id="3" creationId="{E5501B5A-B3DB-C84E-9A7A-20801FC9B895}"/>
          </ac:spMkLst>
        </pc:spChg>
        <pc:spChg chg="add del">
          <ac:chgData name="Tiberiu Nicolae  Titiriga" userId="S::tiberiu-nicolae.titiriga@s.unibuc.ro::38f8b88e-52a7-4514-9844-6116e1c7e253" providerId="AD" clId="Web-{DD4CBFBD-2C1D-46B8-982D-679C21C52E05}" dt="2024-01-14T19:33:41.763" v="59"/>
          <ac:spMkLst>
            <pc:docMk/>
            <pc:sldMk cId="3312208868" sldId="292"/>
            <ac:spMk id="8" creationId="{E5501B5A-B3DB-C84E-9A7A-20801FC9B895}"/>
          </ac:spMkLst>
        </pc:spChg>
        <pc:spChg chg="add del">
          <ac:chgData name="Tiberiu Nicolae  Titiriga" userId="S::tiberiu-nicolae.titiriga@s.unibuc.ro::38f8b88e-52a7-4514-9844-6116e1c7e253" providerId="AD" clId="Web-{DD4CBFBD-2C1D-46B8-982D-679C21C52E05}" dt="2024-01-14T19:33:41.763" v="59"/>
          <ac:spMkLst>
            <pc:docMk/>
            <pc:sldMk cId="3312208868" sldId="292"/>
            <ac:spMk id="9" creationId="{B937640E-EF7A-4A6C-A950-D12B7D5C923E}"/>
          </ac:spMkLst>
        </pc:spChg>
        <pc:spChg chg="add del">
          <ac:chgData name="Tiberiu Nicolae  Titiriga" userId="S::tiberiu-nicolae.titiriga@s.unibuc.ro::38f8b88e-52a7-4514-9844-6116e1c7e253" providerId="AD" clId="Web-{DD4CBFBD-2C1D-46B8-982D-679C21C52E05}" dt="2024-01-14T19:33:41.763" v="59"/>
          <ac:spMkLst>
            <pc:docMk/>
            <pc:sldMk cId="3312208868" sldId="292"/>
            <ac:spMk id="11" creationId="{876BDF4D-4826-490A-8307-7247A295E282}"/>
          </ac:spMkLst>
        </pc:spChg>
        <pc:spChg chg="add del">
          <ac:chgData name="Tiberiu Nicolae  Titiriga" userId="S::tiberiu-nicolae.titiriga@s.unibuc.ro::38f8b88e-52a7-4514-9844-6116e1c7e253" providerId="AD" clId="Web-{DD4CBFBD-2C1D-46B8-982D-679C21C52E05}" dt="2024-01-14T19:33:41.763" v="59"/>
          <ac:spMkLst>
            <pc:docMk/>
            <pc:sldMk cId="3312208868" sldId="292"/>
            <ac:spMk id="13" creationId="{2E0FF4CF-25CB-4537-9BBF-28B36C76BEED}"/>
          </ac:spMkLst>
        </pc:spChg>
        <pc:spChg chg="add del">
          <ac:chgData name="Tiberiu Nicolae  Titiriga" userId="S::tiberiu-nicolae.titiriga@s.unibuc.ro::38f8b88e-52a7-4514-9844-6116e1c7e253" providerId="AD" clId="Web-{DD4CBFBD-2C1D-46B8-982D-679C21C52E05}" dt="2024-01-14T19:33:43.716" v="61"/>
          <ac:spMkLst>
            <pc:docMk/>
            <pc:sldMk cId="3312208868" sldId="292"/>
            <ac:spMk id="15" creationId="{B937640E-EF7A-4A6C-A950-D12B7D5C923E}"/>
          </ac:spMkLst>
        </pc:spChg>
        <pc:spChg chg="add del">
          <ac:chgData name="Tiberiu Nicolae  Titiriga" userId="S::tiberiu-nicolae.titiriga@s.unibuc.ro::38f8b88e-52a7-4514-9844-6116e1c7e253" providerId="AD" clId="Web-{DD4CBFBD-2C1D-46B8-982D-679C21C52E05}" dt="2024-01-14T19:33:43.716" v="61"/>
          <ac:spMkLst>
            <pc:docMk/>
            <pc:sldMk cId="3312208868" sldId="292"/>
            <ac:spMk id="16" creationId="{BC9DD7E5-C854-492A-9A94-054A4118EFAE}"/>
          </ac:spMkLst>
        </pc:spChg>
        <pc:spChg chg="add del">
          <ac:chgData name="Tiberiu Nicolae  Titiriga" userId="S::tiberiu-nicolae.titiriga@s.unibuc.ro::38f8b88e-52a7-4514-9844-6116e1c7e253" providerId="AD" clId="Web-{DD4CBFBD-2C1D-46B8-982D-679C21C52E05}" dt="2024-01-14T19:33:43.716" v="61"/>
          <ac:spMkLst>
            <pc:docMk/>
            <pc:sldMk cId="3312208868" sldId="292"/>
            <ac:spMk id="17" creationId="{3110DF80-7755-48B5-8B8F-47C1B9CE5B55}"/>
          </ac:spMkLst>
        </pc:spChg>
        <pc:spChg chg="add del">
          <ac:chgData name="Tiberiu Nicolae  Titiriga" userId="S::tiberiu-nicolae.titiriga@s.unibuc.ro::38f8b88e-52a7-4514-9844-6116e1c7e253" providerId="AD" clId="Web-{DD4CBFBD-2C1D-46B8-982D-679C21C52E05}" dt="2024-01-14T19:33:43.716" v="61"/>
          <ac:spMkLst>
            <pc:docMk/>
            <pc:sldMk cId="3312208868" sldId="292"/>
            <ac:spMk id="18" creationId="{E5501B5A-B3DB-C84E-9A7A-20801FC9B895}"/>
          </ac:spMkLst>
        </pc:spChg>
        <pc:spChg chg="add del">
          <ac:chgData name="Tiberiu Nicolae  Titiriga" userId="S::tiberiu-nicolae.titiriga@s.unibuc.ro::38f8b88e-52a7-4514-9844-6116e1c7e253" providerId="AD" clId="Web-{DD4CBFBD-2C1D-46B8-982D-679C21C52E05}" dt="2024-01-14T19:33:45.232" v="63"/>
          <ac:spMkLst>
            <pc:docMk/>
            <pc:sldMk cId="3312208868" sldId="292"/>
            <ac:spMk id="20" creationId="{B937640E-EF7A-4A6C-A950-D12B7D5C923E}"/>
          </ac:spMkLst>
        </pc:spChg>
        <pc:spChg chg="add del">
          <ac:chgData name="Tiberiu Nicolae  Titiriga" userId="S::tiberiu-nicolae.titiriga@s.unibuc.ro::38f8b88e-52a7-4514-9844-6116e1c7e253" providerId="AD" clId="Web-{DD4CBFBD-2C1D-46B8-982D-679C21C52E05}" dt="2024-01-14T19:33:45.232" v="63"/>
          <ac:spMkLst>
            <pc:docMk/>
            <pc:sldMk cId="3312208868" sldId="292"/>
            <ac:spMk id="21" creationId="{6E781AF0-B052-41F6-B272-5C055E511D41}"/>
          </ac:spMkLst>
        </pc:spChg>
        <pc:spChg chg="add del">
          <ac:chgData name="Tiberiu Nicolae  Titiriga" userId="S::tiberiu-nicolae.titiriga@s.unibuc.ro::38f8b88e-52a7-4514-9844-6116e1c7e253" providerId="AD" clId="Web-{DD4CBFBD-2C1D-46B8-982D-679C21C52E05}" dt="2024-01-14T19:33:45.232" v="63"/>
          <ac:spMkLst>
            <pc:docMk/>
            <pc:sldMk cId="3312208868" sldId="292"/>
            <ac:spMk id="22" creationId="{3110DF80-7755-48B5-8B8F-47C1B9CE5B55}"/>
          </ac:spMkLst>
        </pc:spChg>
        <pc:spChg chg="add del">
          <ac:chgData name="Tiberiu Nicolae  Titiriga" userId="S::tiberiu-nicolae.titiriga@s.unibuc.ro::38f8b88e-52a7-4514-9844-6116e1c7e253" providerId="AD" clId="Web-{DD4CBFBD-2C1D-46B8-982D-679C21C52E05}" dt="2024-01-14T19:33:45.232" v="63"/>
          <ac:spMkLst>
            <pc:docMk/>
            <pc:sldMk cId="3312208868" sldId="292"/>
            <ac:spMk id="23" creationId="{E5501B5A-B3DB-C84E-9A7A-20801FC9B895}"/>
          </ac:spMkLst>
        </pc:spChg>
        <pc:spChg chg="add">
          <ac:chgData name="Tiberiu Nicolae  Titiriga" userId="S::tiberiu-nicolae.titiriga@s.unibuc.ro::38f8b88e-52a7-4514-9844-6116e1c7e253" providerId="AD" clId="Web-{DD4CBFBD-2C1D-46B8-982D-679C21C52E05}" dt="2024-01-14T19:33:45.247" v="64"/>
          <ac:spMkLst>
            <pc:docMk/>
            <pc:sldMk cId="3312208868" sldId="292"/>
            <ac:spMk id="25" creationId="{B937640E-EF7A-4A6C-A950-D12B7D5C923E}"/>
          </ac:spMkLst>
        </pc:spChg>
        <pc:spChg chg="add">
          <ac:chgData name="Tiberiu Nicolae  Titiriga" userId="S::tiberiu-nicolae.titiriga@s.unibuc.ro::38f8b88e-52a7-4514-9844-6116e1c7e253" providerId="AD" clId="Web-{DD4CBFBD-2C1D-46B8-982D-679C21C52E05}" dt="2024-01-14T19:33:45.247" v="64"/>
          <ac:spMkLst>
            <pc:docMk/>
            <pc:sldMk cId="3312208868" sldId="292"/>
            <ac:spMk id="26" creationId="{39796C61-3902-4C2A-AD60-D926667F530C}"/>
          </ac:spMkLst>
        </pc:spChg>
        <pc:spChg chg="add">
          <ac:chgData name="Tiberiu Nicolae  Titiriga" userId="S::tiberiu-nicolae.titiriga@s.unibuc.ro::38f8b88e-52a7-4514-9844-6116e1c7e253" providerId="AD" clId="Web-{DD4CBFBD-2C1D-46B8-982D-679C21C52E05}" dt="2024-01-14T19:33:45.247" v="64"/>
          <ac:spMkLst>
            <pc:docMk/>
            <pc:sldMk cId="3312208868" sldId="292"/>
            <ac:spMk id="27" creationId="{36A49EC6-053B-4ACB-9913-5C4B245E913B}"/>
          </ac:spMkLst>
        </pc:spChg>
        <pc:spChg chg="add">
          <ac:chgData name="Tiberiu Nicolae  Titiriga" userId="S::tiberiu-nicolae.titiriga@s.unibuc.ro::38f8b88e-52a7-4514-9844-6116e1c7e253" providerId="AD" clId="Web-{DD4CBFBD-2C1D-46B8-982D-679C21C52E05}" dt="2024-01-14T19:33:45.247" v="64"/>
          <ac:spMkLst>
            <pc:docMk/>
            <pc:sldMk cId="3312208868" sldId="292"/>
            <ac:spMk id="28" creationId="{E5501B5A-B3DB-C84E-9A7A-20801FC9B895}"/>
          </ac:spMkLst>
        </pc:spChg>
        <pc:graphicFrameChg chg="add del">
          <ac:chgData name="Tiberiu Nicolae  Titiriga" userId="S::tiberiu-nicolae.titiriga@s.unibuc.ro::38f8b88e-52a7-4514-9844-6116e1c7e253" providerId="AD" clId="Web-{DD4CBFBD-2C1D-46B8-982D-679C21C52E05}" dt="2024-01-14T19:33:38.513" v="57"/>
          <ac:graphicFrameMkLst>
            <pc:docMk/>
            <pc:sldMk cId="3312208868" sldId="292"/>
            <ac:graphicFrameMk id="6" creationId="{D3E95F32-7BD0-DD1E-8333-8F1C608C2B1C}"/>
          </ac:graphicFrameMkLst>
        </pc:graphicFrameChg>
        <pc:picChg chg="add mod">
          <ac:chgData name="Tiberiu Nicolae  Titiriga" userId="S::tiberiu-nicolae.titiriga@s.unibuc.ro::38f8b88e-52a7-4514-9844-6116e1c7e253" providerId="AD" clId="Web-{DD4CBFBD-2C1D-46B8-982D-679C21C52E05}" dt="2024-01-14T19:33:45.247" v="64"/>
          <ac:picMkLst>
            <pc:docMk/>
            <pc:sldMk cId="3312208868" sldId="292"/>
            <ac:picMk id="4" creationId="{81100C17-4E7F-4F85-C682-FE5AAFB8FAD7}"/>
          </ac:picMkLst>
        </pc:picChg>
      </pc:sldChg>
      <pc:sldChg chg="modSp add replId">
        <pc:chgData name="Tiberiu Nicolae  Titiriga" userId="S::tiberiu-nicolae.titiriga@s.unibuc.ro::38f8b88e-52a7-4514-9844-6116e1c7e253" providerId="AD" clId="Web-{DD4CBFBD-2C1D-46B8-982D-679C21C52E05}" dt="2024-01-14T19:56:40.389" v="393" actId="1076"/>
        <pc:sldMkLst>
          <pc:docMk/>
          <pc:sldMk cId="3018889961" sldId="293"/>
        </pc:sldMkLst>
        <pc:spChg chg="mod">
          <ac:chgData name="Tiberiu Nicolae  Titiriga" userId="S::tiberiu-nicolae.titiriga@s.unibuc.ro::38f8b88e-52a7-4514-9844-6116e1c7e253" providerId="AD" clId="Web-{DD4CBFBD-2C1D-46B8-982D-679C21C52E05}" dt="2024-01-14T19:34:20.920" v="73" actId="20577"/>
          <ac:spMkLst>
            <pc:docMk/>
            <pc:sldMk cId="3018889961" sldId="293"/>
            <ac:spMk id="2" creationId="{33A4109E-754F-3145-F81D-C7C6210A886F}"/>
          </ac:spMkLst>
        </pc:spChg>
        <pc:spChg chg="mod">
          <ac:chgData name="Tiberiu Nicolae  Titiriga" userId="S::tiberiu-nicolae.titiriga@s.unibuc.ro::38f8b88e-52a7-4514-9844-6116e1c7e253" providerId="AD" clId="Web-{DD4CBFBD-2C1D-46B8-982D-679C21C52E05}" dt="2024-01-14T19:56:40.389" v="393" actId="1076"/>
          <ac:spMkLst>
            <pc:docMk/>
            <pc:sldMk cId="3018889961" sldId="293"/>
            <ac:spMk id="3" creationId="{E70D4CBD-D0C6-EA35-B471-38F8E81E1D35}"/>
          </ac:spMkLst>
        </pc:spChg>
      </pc:sldChg>
      <pc:sldChg chg="addSp delSp modSp add mod replId setBg">
        <pc:chgData name="Tiberiu Nicolae  Titiriga" userId="S::tiberiu-nicolae.titiriga@s.unibuc.ro::38f8b88e-52a7-4514-9844-6116e1c7e253" providerId="AD" clId="Web-{DD4CBFBD-2C1D-46B8-982D-679C21C52E05}" dt="2024-01-14T19:39:38.771" v="150"/>
        <pc:sldMkLst>
          <pc:docMk/>
          <pc:sldMk cId="495598187" sldId="294"/>
        </pc:sldMkLst>
        <pc:spChg chg="mod">
          <ac:chgData name="Tiberiu Nicolae  Titiriga" userId="S::tiberiu-nicolae.titiriga@s.unibuc.ro::38f8b88e-52a7-4514-9844-6116e1c7e253" providerId="AD" clId="Web-{DD4CBFBD-2C1D-46B8-982D-679C21C52E05}" dt="2024-01-14T19:39:38.771" v="150"/>
          <ac:spMkLst>
            <pc:docMk/>
            <pc:sldMk cId="495598187" sldId="294"/>
            <ac:spMk id="2" creationId="{7F0BC4AF-2DA0-89CC-724D-F6DB6ACA163E}"/>
          </ac:spMkLst>
        </pc:spChg>
        <pc:spChg chg="mod">
          <ac:chgData name="Tiberiu Nicolae  Titiriga" userId="S::tiberiu-nicolae.titiriga@s.unibuc.ro::38f8b88e-52a7-4514-9844-6116e1c7e253" providerId="AD" clId="Web-{DD4CBFBD-2C1D-46B8-982D-679C21C52E05}" dt="2024-01-14T19:39:38.771" v="150"/>
          <ac:spMkLst>
            <pc:docMk/>
            <pc:sldMk cId="495598187" sldId="294"/>
            <ac:spMk id="3" creationId="{65940735-D15B-07A8-E5FE-2A3DC1E771FA}"/>
          </ac:spMkLst>
        </pc:spChg>
        <pc:spChg chg="add del">
          <ac:chgData name="Tiberiu Nicolae  Titiriga" userId="S::tiberiu-nicolae.titiriga@s.unibuc.ro::38f8b88e-52a7-4514-9844-6116e1c7e253" providerId="AD" clId="Web-{DD4CBFBD-2C1D-46B8-982D-679C21C52E05}" dt="2024-01-14T19:39:31.349" v="145"/>
          <ac:spMkLst>
            <pc:docMk/>
            <pc:sldMk cId="495598187" sldId="294"/>
            <ac:spMk id="9" creationId="{B937640E-EF7A-4A6C-A950-D12B7D5C923E}"/>
          </ac:spMkLst>
        </pc:spChg>
        <pc:spChg chg="add del">
          <ac:chgData name="Tiberiu Nicolae  Titiriga" userId="S::tiberiu-nicolae.titiriga@s.unibuc.ro::38f8b88e-52a7-4514-9844-6116e1c7e253" providerId="AD" clId="Web-{DD4CBFBD-2C1D-46B8-982D-679C21C52E05}" dt="2024-01-14T19:39:31.349" v="145"/>
          <ac:spMkLst>
            <pc:docMk/>
            <pc:sldMk cId="495598187" sldId="294"/>
            <ac:spMk id="11" creationId="{876BDF4D-4826-490A-8307-7247A295E282}"/>
          </ac:spMkLst>
        </pc:spChg>
        <pc:spChg chg="add del">
          <ac:chgData name="Tiberiu Nicolae  Titiriga" userId="S::tiberiu-nicolae.titiriga@s.unibuc.ro::38f8b88e-52a7-4514-9844-6116e1c7e253" providerId="AD" clId="Web-{DD4CBFBD-2C1D-46B8-982D-679C21C52E05}" dt="2024-01-14T19:39:31.349" v="145"/>
          <ac:spMkLst>
            <pc:docMk/>
            <pc:sldMk cId="495598187" sldId="294"/>
            <ac:spMk id="13" creationId="{2E0FF4CF-25CB-4537-9BBF-28B36C76BEED}"/>
          </ac:spMkLst>
        </pc:spChg>
        <pc:spChg chg="add del">
          <ac:chgData name="Tiberiu Nicolae  Titiriga" userId="S::tiberiu-nicolae.titiriga@s.unibuc.ro::38f8b88e-52a7-4514-9844-6116e1c7e253" providerId="AD" clId="Web-{DD4CBFBD-2C1D-46B8-982D-679C21C52E05}" dt="2024-01-14T19:39:34.880" v="147"/>
          <ac:spMkLst>
            <pc:docMk/>
            <pc:sldMk cId="495598187" sldId="294"/>
            <ac:spMk id="15" creationId="{B937640E-EF7A-4A6C-A950-D12B7D5C923E}"/>
          </ac:spMkLst>
        </pc:spChg>
        <pc:spChg chg="add del">
          <ac:chgData name="Tiberiu Nicolae  Titiriga" userId="S::tiberiu-nicolae.titiriga@s.unibuc.ro::38f8b88e-52a7-4514-9844-6116e1c7e253" providerId="AD" clId="Web-{DD4CBFBD-2C1D-46B8-982D-679C21C52E05}" dt="2024-01-14T19:39:34.880" v="147"/>
          <ac:spMkLst>
            <pc:docMk/>
            <pc:sldMk cId="495598187" sldId="294"/>
            <ac:spMk id="16" creationId="{37C48F90-AFD5-4232-AE7D-27B956BF7EC5}"/>
          </ac:spMkLst>
        </pc:spChg>
        <pc:spChg chg="add del">
          <ac:chgData name="Tiberiu Nicolae  Titiriga" userId="S::tiberiu-nicolae.titiriga@s.unibuc.ro::38f8b88e-52a7-4514-9844-6116e1c7e253" providerId="AD" clId="Web-{DD4CBFBD-2C1D-46B8-982D-679C21C52E05}" dt="2024-01-14T19:39:34.880" v="147"/>
          <ac:spMkLst>
            <pc:docMk/>
            <pc:sldMk cId="495598187" sldId="294"/>
            <ac:spMk id="17" creationId="{73C96EE1-9524-4300-BFAC-56AA55EB495C}"/>
          </ac:spMkLst>
        </pc:spChg>
        <pc:spChg chg="add del">
          <ac:chgData name="Tiberiu Nicolae  Titiriga" userId="S::tiberiu-nicolae.titiriga@s.unibuc.ro::38f8b88e-52a7-4514-9844-6116e1c7e253" providerId="AD" clId="Web-{DD4CBFBD-2C1D-46B8-982D-679C21C52E05}" dt="2024-01-14T19:39:38.771" v="149"/>
          <ac:spMkLst>
            <pc:docMk/>
            <pc:sldMk cId="495598187" sldId="294"/>
            <ac:spMk id="19" creationId="{B937640E-EF7A-4A6C-A950-D12B7D5C923E}"/>
          </ac:spMkLst>
        </pc:spChg>
        <pc:spChg chg="add del">
          <ac:chgData name="Tiberiu Nicolae  Titiriga" userId="S::tiberiu-nicolae.titiriga@s.unibuc.ro::38f8b88e-52a7-4514-9844-6116e1c7e253" providerId="AD" clId="Web-{DD4CBFBD-2C1D-46B8-982D-679C21C52E05}" dt="2024-01-14T19:39:38.771" v="149"/>
          <ac:spMkLst>
            <pc:docMk/>
            <pc:sldMk cId="495598187" sldId="294"/>
            <ac:spMk id="20" creationId="{BC9DD7E5-C854-492A-9A94-054A4118EFAE}"/>
          </ac:spMkLst>
        </pc:spChg>
        <pc:spChg chg="add del">
          <ac:chgData name="Tiberiu Nicolae  Titiriga" userId="S::tiberiu-nicolae.titiriga@s.unibuc.ro::38f8b88e-52a7-4514-9844-6116e1c7e253" providerId="AD" clId="Web-{DD4CBFBD-2C1D-46B8-982D-679C21C52E05}" dt="2024-01-14T19:39:38.771" v="149"/>
          <ac:spMkLst>
            <pc:docMk/>
            <pc:sldMk cId="495598187" sldId="294"/>
            <ac:spMk id="21" creationId="{3110DF80-7755-48B5-8B8F-47C1B9CE5B55}"/>
          </ac:spMkLst>
        </pc:spChg>
        <pc:spChg chg="add">
          <ac:chgData name="Tiberiu Nicolae  Titiriga" userId="S::tiberiu-nicolae.titiriga@s.unibuc.ro::38f8b88e-52a7-4514-9844-6116e1c7e253" providerId="AD" clId="Web-{DD4CBFBD-2C1D-46B8-982D-679C21C52E05}" dt="2024-01-14T19:39:38.771" v="150"/>
          <ac:spMkLst>
            <pc:docMk/>
            <pc:sldMk cId="495598187" sldId="294"/>
            <ac:spMk id="23" creationId="{B937640E-EF7A-4A6C-A950-D12B7D5C923E}"/>
          </ac:spMkLst>
        </pc:spChg>
        <pc:spChg chg="add">
          <ac:chgData name="Tiberiu Nicolae  Titiriga" userId="S::tiberiu-nicolae.titiriga@s.unibuc.ro::38f8b88e-52a7-4514-9844-6116e1c7e253" providerId="AD" clId="Web-{DD4CBFBD-2C1D-46B8-982D-679C21C52E05}" dt="2024-01-14T19:39:38.771" v="150"/>
          <ac:spMkLst>
            <pc:docMk/>
            <pc:sldMk cId="495598187" sldId="294"/>
            <ac:spMk id="24" creationId="{876BDF4D-4826-490A-8307-7247A295E282}"/>
          </ac:spMkLst>
        </pc:spChg>
        <pc:spChg chg="add">
          <ac:chgData name="Tiberiu Nicolae  Titiriga" userId="S::tiberiu-nicolae.titiriga@s.unibuc.ro::38f8b88e-52a7-4514-9844-6116e1c7e253" providerId="AD" clId="Web-{DD4CBFBD-2C1D-46B8-982D-679C21C52E05}" dt="2024-01-14T19:39:38.771" v="150"/>
          <ac:spMkLst>
            <pc:docMk/>
            <pc:sldMk cId="495598187" sldId="294"/>
            <ac:spMk id="25" creationId="{2E0FF4CF-25CB-4537-9BBF-28B36C76BEED}"/>
          </ac:spMkLst>
        </pc:spChg>
        <pc:picChg chg="add mod">
          <ac:chgData name="Tiberiu Nicolae  Titiriga" userId="S::tiberiu-nicolae.titiriga@s.unibuc.ro::38f8b88e-52a7-4514-9844-6116e1c7e253" providerId="AD" clId="Web-{DD4CBFBD-2C1D-46B8-982D-679C21C52E05}" dt="2024-01-14T19:39:38.771" v="150"/>
          <ac:picMkLst>
            <pc:docMk/>
            <pc:sldMk cId="495598187" sldId="294"/>
            <ac:picMk id="4" creationId="{0BE987DA-4A15-432E-97C7-E585A6309A0F}"/>
          </ac:picMkLst>
        </pc:picChg>
      </pc:sldChg>
      <pc:sldChg chg="modSp new del ord">
        <pc:chgData name="Tiberiu Nicolae  Titiriga" userId="S::tiberiu-nicolae.titiriga@s.unibuc.ro::38f8b88e-52a7-4514-9844-6116e1c7e253" providerId="AD" clId="Web-{DD4CBFBD-2C1D-46B8-982D-679C21C52E05}" dt="2024-01-14T19:48:04.986" v="191"/>
        <pc:sldMkLst>
          <pc:docMk/>
          <pc:sldMk cId="1769933606" sldId="298"/>
        </pc:sldMkLst>
        <pc:spChg chg="mod">
          <ac:chgData name="Tiberiu Nicolae  Titiriga" userId="S::tiberiu-nicolae.titiriga@s.unibuc.ro::38f8b88e-52a7-4514-9844-6116e1c7e253" providerId="AD" clId="Web-{DD4CBFBD-2C1D-46B8-982D-679C21C52E05}" dt="2024-01-14T19:47:54.236" v="190" actId="20577"/>
          <ac:spMkLst>
            <pc:docMk/>
            <pc:sldMk cId="1769933606" sldId="298"/>
            <ac:spMk id="2" creationId="{E59E0468-83B3-1842-8B27-3F3650A74224}"/>
          </ac:spMkLst>
        </pc:spChg>
      </pc:sldChg>
      <pc:sldChg chg="modSp add ord replId">
        <pc:chgData name="Tiberiu Nicolae  Titiriga" userId="S::tiberiu-nicolae.titiriga@s.unibuc.ro::38f8b88e-52a7-4514-9844-6116e1c7e253" providerId="AD" clId="Web-{DD4CBFBD-2C1D-46B8-982D-679C21C52E05}" dt="2024-01-14T19:56:02.622" v="392" actId="1076"/>
        <pc:sldMkLst>
          <pc:docMk/>
          <pc:sldMk cId="1246264213" sldId="304"/>
        </pc:sldMkLst>
        <pc:spChg chg="mod">
          <ac:chgData name="Tiberiu Nicolae  Titiriga" userId="S::tiberiu-nicolae.titiriga@s.unibuc.ro::38f8b88e-52a7-4514-9844-6116e1c7e253" providerId="AD" clId="Web-{DD4CBFBD-2C1D-46B8-982D-679C21C52E05}" dt="2024-01-14T19:56:02.622" v="392" actId="1076"/>
          <ac:spMkLst>
            <pc:docMk/>
            <pc:sldMk cId="1246264213" sldId="304"/>
            <ac:spMk id="2" creationId="{8A157AC8-A555-A07E-FD9D-9733AA4EBD7D}"/>
          </ac:spMkLst>
        </pc:spChg>
        <pc:spChg chg="mod">
          <ac:chgData name="Tiberiu Nicolae  Titiriga" userId="S::tiberiu-nicolae.titiriga@s.unibuc.ro::38f8b88e-52a7-4514-9844-6116e1c7e253" providerId="AD" clId="Web-{DD4CBFBD-2C1D-46B8-982D-679C21C52E05}" dt="2024-01-14T19:55:56.153" v="391" actId="1076"/>
          <ac:spMkLst>
            <pc:docMk/>
            <pc:sldMk cId="1246264213" sldId="304"/>
            <ac:spMk id="3" creationId="{C801AB18-C65D-54B9-87D9-B1ACE4CA3C3A}"/>
          </ac:spMkLst>
        </pc:spChg>
      </pc:sldChg>
      <pc:sldChg chg="addSp delSp modSp new ord">
        <pc:chgData name="Tiberiu Nicolae  Titiriga" userId="S::tiberiu-nicolae.titiriga@s.unibuc.ro::38f8b88e-52a7-4514-9844-6116e1c7e253" providerId="AD" clId="Web-{DD4CBFBD-2C1D-46B8-982D-679C21C52E05}" dt="2024-01-14T19:50:56.912" v="249"/>
        <pc:sldMkLst>
          <pc:docMk/>
          <pc:sldMk cId="2040663119" sldId="305"/>
        </pc:sldMkLst>
        <pc:spChg chg="mod">
          <ac:chgData name="Tiberiu Nicolae  Titiriga" userId="S::tiberiu-nicolae.titiriga@s.unibuc.ro::38f8b88e-52a7-4514-9844-6116e1c7e253" providerId="AD" clId="Web-{DD4CBFBD-2C1D-46B8-982D-679C21C52E05}" dt="2024-01-14T19:50:55.209" v="248" actId="20577"/>
          <ac:spMkLst>
            <pc:docMk/>
            <pc:sldMk cId="2040663119" sldId="305"/>
            <ac:spMk id="2" creationId="{A875D62D-2AD7-A7C0-465A-DA20C1B38E15}"/>
          </ac:spMkLst>
        </pc:spChg>
        <pc:spChg chg="del">
          <ac:chgData name="Tiberiu Nicolae  Titiriga" userId="S::tiberiu-nicolae.titiriga@s.unibuc.ro::38f8b88e-52a7-4514-9844-6116e1c7e253" providerId="AD" clId="Web-{DD4CBFBD-2C1D-46B8-982D-679C21C52E05}" dt="2024-01-14T19:50:56.912" v="249"/>
          <ac:spMkLst>
            <pc:docMk/>
            <pc:sldMk cId="2040663119" sldId="305"/>
            <ac:spMk id="3" creationId="{B4330265-D247-C908-08E4-D8BE5DE3067C}"/>
          </ac:spMkLst>
        </pc:spChg>
        <pc:picChg chg="add mod ord">
          <ac:chgData name="Tiberiu Nicolae  Titiriga" userId="S::tiberiu-nicolae.titiriga@s.unibuc.ro::38f8b88e-52a7-4514-9844-6116e1c7e253" providerId="AD" clId="Web-{DD4CBFBD-2C1D-46B8-982D-679C21C52E05}" dt="2024-01-14T19:50:56.912" v="249"/>
          <ac:picMkLst>
            <pc:docMk/>
            <pc:sldMk cId="2040663119" sldId="305"/>
            <ac:picMk id="4" creationId="{E6ADA4B4-F6B8-3771-E981-422F49786AD3}"/>
          </ac:picMkLst>
        </pc:picChg>
      </pc:sldChg>
      <pc:sldChg chg="addSp delSp modSp add ord replId">
        <pc:chgData name="Tiberiu Nicolae  Titiriga" userId="S::tiberiu-nicolae.titiriga@s.unibuc.ro::38f8b88e-52a7-4514-9844-6116e1c7e253" providerId="AD" clId="Web-{DD4CBFBD-2C1D-46B8-982D-679C21C52E05}" dt="2024-01-14T19:57:14.686" v="398" actId="1076"/>
        <pc:sldMkLst>
          <pc:docMk/>
          <pc:sldMk cId="3868884956" sldId="307"/>
        </pc:sldMkLst>
        <pc:spChg chg="mod">
          <ac:chgData name="Tiberiu Nicolae  Titiriga" userId="S::tiberiu-nicolae.titiriga@s.unibuc.ro::38f8b88e-52a7-4514-9844-6116e1c7e253" providerId="AD" clId="Web-{DD4CBFBD-2C1D-46B8-982D-679C21C52E05}" dt="2024-01-14T19:52:42.305" v="285"/>
          <ac:spMkLst>
            <pc:docMk/>
            <pc:sldMk cId="3868884956" sldId="307"/>
            <ac:spMk id="2" creationId="{C12C4CBE-698E-289E-FCCB-FE817876E8DC}"/>
          </ac:spMkLst>
        </pc:spChg>
        <pc:spChg chg="mod ord">
          <ac:chgData name="Tiberiu Nicolae  Titiriga" userId="S::tiberiu-nicolae.titiriga@s.unibuc.ro::38f8b88e-52a7-4514-9844-6116e1c7e253" providerId="AD" clId="Web-{DD4CBFBD-2C1D-46B8-982D-679C21C52E05}" dt="2024-01-14T19:52:42.305" v="285"/>
          <ac:spMkLst>
            <pc:docMk/>
            <pc:sldMk cId="3868884956" sldId="307"/>
            <ac:spMk id="3" creationId="{2E0B7EFC-C8B4-092C-D9D3-ECF019F01C1C}"/>
          </ac:spMkLst>
        </pc:spChg>
        <pc:spChg chg="add del">
          <ac:chgData name="Tiberiu Nicolae  Titiriga" userId="S::tiberiu-nicolae.titiriga@s.unibuc.ro::38f8b88e-52a7-4514-9844-6116e1c7e253" providerId="AD" clId="Web-{DD4CBFBD-2C1D-46B8-982D-679C21C52E05}" dt="2024-01-14T19:52:42.305" v="285"/>
          <ac:spMkLst>
            <pc:docMk/>
            <pc:sldMk cId="3868884956" sldId="307"/>
            <ac:spMk id="9" creationId="{FAD2675F-469F-272E-12D6-B47430FFED37}"/>
          </ac:spMkLst>
        </pc:spChg>
        <pc:spChg chg="add del">
          <ac:chgData name="Tiberiu Nicolae  Titiriga" userId="S::tiberiu-nicolae.titiriga@s.unibuc.ro::38f8b88e-52a7-4514-9844-6116e1c7e253" providerId="AD" clId="Web-{DD4CBFBD-2C1D-46B8-982D-679C21C52E05}" dt="2024-01-14T19:52:42.305" v="285"/>
          <ac:spMkLst>
            <pc:docMk/>
            <pc:sldMk cId="3868884956" sldId="307"/>
            <ac:spMk id="11" creationId="{FCAE6039-6298-9759-AEF6-075FF8659921}"/>
          </ac:spMkLst>
        </pc:spChg>
        <pc:spChg chg="add del">
          <ac:chgData name="Tiberiu Nicolae  Titiriga" userId="S::tiberiu-nicolae.titiriga@s.unibuc.ro::38f8b88e-52a7-4514-9844-6116e1c7e253" providerId="AD" clId="Web-{DD4CBFBD-2C1D-46B8-982D-679C21C52E05}" dt="2024-01-14T19:52:42.305" v="285"/>
          <ac:spMkLst>
            <pc:docMk/>
            <pc:sldMk cId="3868884956" sldId="307"/>
            <ac:spMk id="13" creationId="{BEA715C3-C4D2-B8E2-6F09-2F5831D60180}"/>
          </ac:spMkLst>
        </pc:spChg>
        <pc:spChg chg="add del">
          <ac:chgData name="Tiberiu Nicolae  Titiriga" userId="S::tiberiu-nicolae.titiriga@s.unibuc.ro::38f8b88e-52a7-4514-9844-6116e1c7e253" providerId="AD" clId="Web-{DD4CBFBD-2C1D-46B8-982D-679C21C52E05}" dt="2024-01-14T19:52:31.102" v="278"/>
          <ac:spMkLst>
            <pc:docMk/>
            <pc:sldMk cId="3868884956" sldId="307"/>
            <ac:spMk id="18" creationId="{B937640E-EF7A-4A6C-A950-D12B7D5C923E}"/>
          </ac:spMkLst>
        </pc:spChg>
        <pc:spChg chg="add del">
          <ac:chgData name="Tiberiu Nicolae  Titiriga" userId="S::tiberiu-nicolae.titiriga@s.unibuc.ro::38f8b88e-52a7-4514-9844-6116e1c7e253" providerId="AD" clId="Web-{DD4CBFBD-2C1D-46B8-982D-679C21C52E05}" dt="2024-01-14T19:52:31.102" v="278"/>
          <ac:spMkLst>
            <pc:docMk/>
            <pc:sldMk cId="3868884956" sldId="307"/>
            <ac:spMk id="20" creationId="{4E64E4A9-D8D0-4AE7-99BD-EFE51D6EB122}"/>
          </ac:spMkLst>
        </pc:spChg>
        <pc:spChg chg="add del">
          <ac:chgData name="Tiberiu Nicolae  Titiriga" userId="S::tiberiu-nicolae.titiriga@s.unibuc.ro::38f8b88e-52a7-4514-9844-6116e1c7e253" providerId="AD" clId="Web-{DD4CBFBD-2C1D-46B8-982D-679C21C52E05}" dt="2024-01-14T19:52:31.102" v="278"/>
          <ac:spMkLst>
            <pc:docMk/>
            <pc:sldMk cId="3868884956" sldId="307"/>
            <ac:spMk id="22" creationId="{AFD62F46-8DC3-4EDF-BDEF-27C439C6F7BD}"/>
          </ac:spMkLst>
        </pc:spChg>
        <pc:spChg chg="add del">
          <ac:chgData name="Tiberiu Nicolae  Titiriga" userId="S::tiberiu-nicolae.titiriga@s.unibuc.ro::38f8b88e-52a7-4514-9844-6116e1c7e253" providerId="AD" clId="Web-{DD4CBFBD-2C1D-46B8-982D-679C21C52E05}" dt="2024-01-14T19:52:36.211" v="280"/>
          <ac:spMkLst>
            <pc:docMk/>
            <pc:sldMk cId="3868884956" sldId="307"/>
            <ac:spMk id="24" creationId="{B937640E-EF7A-4A6C-A950-D12B7D5C923E}"/>
          </ac:spMkLst>
        </pc:spChg>
        <pc:spChg chg="add del">
          <ac:chgData name="Tiberiu Nicolae  Titiriga" userId="S::tiberiu-nicolae.titiriga@s.unibuc.ro::38f8b88e-52a7-4514-9844-6116e1c7e253" providerId="AD" clId="Web-{DD4CBFBD-2C1D-46B8-982D-679C21C52E05}" dt="2024-01-14T19:52:36.211" v="280"/>
          <ac:spMkLst>
            <pc:docMk/>
            <pc:sldMk cId="3868884956" sldId="307"/>
            <ac:spMk id="25" creationId="{76ADA084-C86B-4F3C-8077-6A8999CC4632}"/>
          </ac:spMkLst>
        </pc:spChg>
        <pc:spChg chg="add del">
          <ac:chgData name="Tiberiu Nicolae  Titiriga" userId="S::tiberiu-nicolae.titiriga@s.unibuc.ro::38f8b88e-52a7-4514-9844-6116e1c7e253" providerId="AD" clId="Web-{DD4CBFBD-2C1D-46B8-982D-679C21C52E05}" dt="2024-01-14T19:52:39.883" v="282"/>
          <ac:spMkLst>
            <pc:docMk/>
            <pc:sldMk cId="3868884956" sldId="307"/>
            <ac:spMk id="27" creationId="{B937640E-EF7A-4A6C-A950-D12B7D5C923E}"/>
          </ac:spMkLst>
        </pc:spChg>
        <pc:spChg chg="add del">
          <ac:chgData name="Tiberiu Nicolae  Titiriga" userId="S::tiberiu-nicolae.titiriga@s.unibuc.ro::38f8b88e-52a7-4514-9844-6116e1c7e253" providerId="AD" clId="Web-{DD4CBFBD-2C1D-46B8-982D-679C21C52E05}" dt="2024-01-14T19:52:39.883" v="282"/>
          <ac:spMkLst>
            <pc:docMk/>
            <pc:sldMk cId="3868884956" sldId="307"/>
            <ac:spMk id="28" creationId="{76ADA084-C86B-4F3C-8077-6A8999CC4632}"/>
          </ac:spMkLst>
        </pc:spChg>
        <pc:spChg chg="add del">
          <ac:chgData name="Tiberiu Nicolae  Titiriga" userId="S::tiberiu-nicolae.titiriga@s.unibuc.ro::38f8b88e-52a7-4514-9844-6116e1c7e253" providerId="AD" clId="Web-{DD4CBFBD-2C1D-46B8-982D-679C21C52E05}" dt="2024-01-14T19:52:42.289" v="284"/>
          <ac:spMkLst>
            <pc:docMk/>
            <pc:sldMk cId="3868884956" sldId="307"/>
            <ac:spMk id="30" creationId="{B937640E-EF7A-4A6C-A950-D12B7D5C923E}"/>
          </ac:spMkLst>
        </pc:spChg>
        <pc:spChg chg="add del">
          <ac:chgData name="Tiberiu Nicolae  Titiriga" userId="S::tiberiu-nicolae.titiriga@s.unibuc.ro::38f8b88e-52a7-4514-9844-6116e1c7e253" providerId="AD" clId="Web-{DD4CBFBD-2C1D-46B8-982D-679C21C52E05}" dt="2024-01-14T19:52:42.289" v="284"/>
          <ac:spMkLst>
            <pc:docMk/>
            <pc:sldMk cId="3868884956" sldId="307"/>
            <ac:spMk id="31" creationId="{76ADA084-C86B-4F3C-8077-6A8999CC4632}"/>
          </ac:spMkLst>
        </pc:spChg>
        <pc:spChg chg="add">
          <ac:chgData name="Tiberiu Nicolae  Titiriga" userId="S::tiberiu-nicolae.titiriga@s.unibuc.ro::38f8b88e-52a7-4514-9844-6116e1c7e253" providerId="AD" clId="Web-{DD4CBFBD-2C1D-46B8-982D-679C21C52E05}" dt="2024-01-14T19:52:42.305" v="285"/>
          <ac:spMkLst>
            <pc:docMk/>
            <pc:sldMk cId="3868884956" sldId="307"/>
            <ac:spMk id="33" creationId="{B937640E-EF7A-4A6C-A950-D12B7D5C923E}"/>
          </ac:spMkLst>
        </pc:spChg>
        <pc:spChg chg="add">
          <ac:chgData name="Tiberiu Nicolae  Titiriga" userId="S::tiberiu-nicolae.titiriga@s.unibuc.ro::38f8b88e-52a7-4514-9844-6116e1c7e253" providerId="AD" clId="Web-{DD4CBFBD-2C1D-46B8-982D-679C21C52E05}" dt="2024-01-14T19:52:42.305" v="285"/>
          <ac:spMkLst>
            <pc:docMk/>
            <pc:sldMk cId="3868884956" sldId="307"/>
            <ac:spMk id="34" creationId="{68988800-4054-4E60-A352-60CF604AB850}"/>
          </ac:spMkLst>
        </pc:spChg>
        <pc:spChg chg="add">
          <ac:chgData name="Tiberiu Nicolae  Titiriga" userId="S::tiberiu-nicolae.titiriga@s.unibuc.ro::38f8b88e-52a7-4514-9844-6116e1c7e253" providerId="AD" clId="Web-{DD4CBFBD-2C1D-46B8-982D-679C21C52E05}" dt="2024-01-14T19:52:42.305" v="285"/>
          <ac:spMkLst>
            <pc:docMk/>
            <pc:sldMk cId="3868884956" sldId="307"/>
            <ac:spMk id="35" creationId="{01FB661E-0D75-43BF-813D-0FBD5093E901}"/>
          </ac:spMkLst>
        </pc:spChg>
        <pc:picChg chg="del">
          <ac:chgData name="Tiberiu Nicolae  Titiriga" userId="S::tiberiu-nicolae.titiriga@s.unibuc.ro::38f8b88e-52a7-4514-9844-6116e1c7e253" providerId="AD" clId="Web-{DD4CBFBD-2C1D-46B8-982D-679C21C52E05}" dt="2024-01-14T19:52:15.382" v="275"/>
          <ac:picMkLst>
            <pc:docMk/>
            <pc:sldMk cId="3868884956" sldId="307"/>
            <ac:picMk id="4" creationId="{AFD4BC59-D56F-DC55-4986-8B766AE7F58E}"/>
          </ac:picMkLst>
        </pc:picChg>
        <pc:picChg chg="add mod">
          <ac:chgData name="Tiberiu Nicolae  Titiriga" userId="S::tiberiu-nicolae.titiriga@s.unibuc.ro::38f8b88e-52a7-4514-9844-6116e1c7e253" providerId="AD" clId="Web-{DD4CBFBD-2C1D-46B8-982D-679C21C52E05}" dt="2024-01-14T19:57:14.686" v="398" actId="1076"/>
          <ac:picMkLst>
            <pc:docMk/>
            <pc:sldMk cId="3868884956" sldId="307"/>
            <ac:picMk id="5" creationId="{C91902C8-6077-151D-20E0-06E3AB80B4CA}"/>
          </ac:picMkLst>
        </pc:picChg>
      </pc:sldChg>
      <pc:sldChg chg="addSp delSp modSp new">
        <pc:chgData name="Tiberiu Nicolae  Titiriga" userId="S::tiberiu-nicolae.titiriga@s.unibuc.ro::38f8b88e-52a7-4514-9844-6116e1c7e253" providerId="AD" clId="Web-{DD4CBFBD-2C1D-46B8-982D-679C21C52E05}" dt="2024-01-14T19:55:41.090" v="390" actId="14100"/>
        <pc:sldMkLst>
          <pc:docMk/>
          <pc:sldMk cId="3176184536" sldId="308"/>
        </pc:sldMkLst>
        <pc:spChg chg="mod">
          <ac:chgData name="Tiberiu Nicolae  Titiriga" userId="S::tiberiu-nicolae.titiriga@s.unibuc.ro::38f8b88e-52a7-4514-9844-6116e1c7e253" providerId="AD" clId="Web-{DD4CBFBD-2C1D-46B8-982D-679C21C52E05}" dt="2024-01-14T19:53:35.431" v="295" actId="20577"/>
          <ac:spMkLst>
            <pc:docMk/>
            <pc:sldMk cId="3176184536" sldId="308"/>
            <ac:spMk id="2" creationId="{042B50A1-E0EA-3365-AF95-9B250C1CB9EC}"/>
          </ac:spMkLst>
        </pc:spChg>
        <pc:spChg chg="del mod">
          <ac:chgData name="Tiberiu Nicolae  Titiriga" userId="S::tiberiu-nicolae.titiriga@s.unibuc.ro::38f8b88e-52a7-4514-9844-6116e1c7e253" providerId="AD" clId="Web-{DD4CBFBD-2C1D-46B8-982D-679C21C52E05}" dt="2024-01-14T19:54:37.542" v="335"/>
          <ac:spMkLst>
            <pc:docMk/>
            <pc:sldMk cId="3176184536" sldId="308"/>
            <ac:spMk id="3" creationId="{55F88448-F8F5-9ED9-8BAA-A198C523E13C}"/>
          </ac:spMkLst>
        </pc:spChg>
        <pc:spChg chg="add mod">
          <ac:chgData name="Tiberiu Nicolae  Titiriga" userId="S::tiberiu-nicolae.titiriga@s.unibuc.ro::38f8b88e-52a7-4514-9844-6116e1c7e253" providerId="AD" clId="Web-{DD4CBFBD-2C1D-46B8-982D-679C21C52E05}" dt="2024-01-14T19:55:41.090" v="390" actId="14100"/>
          <ac:spMkLst>
            <pc:docMk/>
            <pc:sldMk cId="3176184536" sldId="308"/>
            <ac:spMk id="5" creationId="{80DF5980-49C5-8A08-F96D-B4664ACC52B4}"/>
          </ac:spMkLst>
        </pc:spChg>
      </pc:sldChg>
    </pc:docChg>
  </pc:docChgLst>
  <pc:docChgLst>
    <pc:chgData name="Ana   Panait" userId="S::ana.panait1@s.unibuc.ro::3b7be570-09a2-4734-9687-6134494eb0dc" providerId="AD" clId="Web-{5C69AF6C-DBF3-91FB-021F-19F1EEB3AC08}"/>
    <pc:docChg chg="modSld">
      <pc:chgData name="Ana   Panait" userId="S::ana.panait1@s.unibuc.ro::3b7be570-09a2-4734-9687-6134494eb0dc" providerId="AD" clId="Web-{5C69AF6C-DBF3-91FB-021F-19F1EEB3AC08}" dt="2024-01-15T14:51:23.033" v="4" actId="20577"/>
      <pc:docMkLst>
        <pc:docMk/>
      </pc:docMkLst>
      <pc:sldChg chg="modSp">
        <pc:chgData name="Ana   Panait" userId="S::ana.panait1@s.unibuc.ro::3b7be570-09a2-4734-9687-6134494eb0dc" providerId="AD" clId="Web-{5C69AF6C-DBF3-91FB-021F-19F1EEB3AC08}" dt="2024-01-15T14:51:23.033" v="4" actId="20577"/>
        <pc:sldMkLst>
          <pc:docMk/>
          <pc:sldMk cId="688031343" sldId="310"/>
        </pc:sldMkLst>
        <pc:spChg chg="mod">
          <ac:chgData name="Ana   Panait" userId="S::ana.panait1@s.unibuc.ro::3b7be570-09a2-4734-9687-6134494eb0dc" providerId="AD" clId="Web-{5C69AF6C-DBF3-91FB-021F-19F1EEB3AC08}" dt="2024-01-15T14:51:23.033" v="4" actId="20577"/>
          <ac:spMkLst>
            <pc:docMk/>
            <pc:sldMk cId="688031343" sldId="310"/>
            <ac:spMk id="3" creationId="{68BCF24A-6DC0-1415-6FE1-971D21EE5512}"/>
          </ac:spMkLst>
        </pc:spChg>
      </pc:sldChg>
    </pc:docChg>
  </pc:docChgLst>
  <pc:docChgLst>
    <pc:chgData name="Iulia Georgiana  Talpalariu" userId="S::iulia-georgiana.talpalariu@s.unibuc.ro::73d96925-3a0f-4185-a0bf-32095daaff1a" providerId="AD" clId="Web-{5B820485-65C3-41F7-8833-555432AC14AD}"/>
    <pc:docChg chg="addSld delSld modSld sldOrd addMainMaster delMainMaster">
      <pc:chgData name="Iulia Georgiana  Talpalariu" userId="S::iulia-georgiana.talpalariu@s.unibuc.ro::73d96925-3a0f-4185-a0bf-32095daaff1a" providerId="AD" clId="Web-{5B820485-65C3-41F7-8833-555432AC14AD}" dt="2024-01-13T17:53:54.068" v="2917" actId="14100"/>
      <pc:docMkLst>
        <pc:docMk/>
      </pc:docMkLst>
      <pc:sldChg chg="addSp delSp modSp del mod setBg modClrScheme chgLayout">
        <pc:chgData name="Iulia Georgiana  Talpalariu" userId="S::iulia-georgiana.talpalariu@s.unibuc.ro::73d96925-3a0f-4185-a0bf-32095daaff1a" providerId="AD" clId="Web-{5B820485-65C3-41F7-8833-555432AC14AD}" dt="2024-01-13T12:38:25.266" v="440"/>
        <pc:sldMkLst>
          <pc:docMk/>
          <pc:sldMk cId="109857222" sldId="256"/>
        </pc:sldMkLst>
        <pc:spChg chg="mod">
          <ac:chgData name="Iulia Georgiana  Talpalariu" userId="S::iulia-georgiana.talpalariu@s.unibuc.ro::73d96925-3a0f-4185-a0bf-32095daaff1a" providerId="AD" clId="Web-{5B820485-65C3-41F7-8833-555432AC14AD}" dt="2024-01-13T12:25:07.696" v="181" actId="1076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Iulia Georgiana  Talpalariu" userId="S::iulia-georgiana.talpalariu@s.unibuc.ro::73d96925-3a0f-4185-a0bf-32095daaff1a" providerId="AD" clId="Web-{5B820485-65C3-41F7-8833-555432AC14AD}" dt="2024-01-13T12:25:11.368" v="182" actId="1076"/>
          <ac:spMkLst>
            <pc:docMk/>
            <pc:sldMk cId="109857222" sldId="256"/>
            <ac:spMk id="3" creationId="{00000000-0000-0000-0000-000000000000}"/>
          </ac:spMkLst>
        </pc:spChg>
        <pc:spChg chg="add del mod">
          <ac:chgData name="Iulia Georgiana  Talpalariu" userId="S::iulia-georgiana.talpalariu@s.unibuc.ro::73d96925-3a0f-4185-a0bf-32095daaff1a" providerId="AD" clId="Web-{5B820485-65C3-41F7-8833-555432AC14AD}" dt="2024-01-13T12:15:16.584" v="18"/>
          <ac:spMkLst>
            <pc:docMk/>
            <pc:sldMk cId="109857222" sldId="256"/>
            <ac:spMk id="6" creationId="{4CF1CDE1-43D8-3B5C-19C0-188F8D526CC9}"/>
          </ac:spMkLst>
        </pc:spChg>
        <pc:spChg chg="add del">
          <ac:chgData name="Iulia Georgiana  Talpalariu" userId="S::iulia-georgiana.talpalariu@s.unibuc.ro::73d96925-3a0f-4185-a0bf-32095daaff1a" providerId="AD" clId="Web-{5B820485-65C3-41F7-8833-555432AC14AD}" dt="2024-01-13T12:15:27.147" v="19"/>
          <ac:spMkLst>
            <pc:docMk/>
            <pc:sldMk cId="109857222" sldId="256"/>
            <ac:spMk id="9" creationId="{19F9BF86-FE94-4517-B97D-026C7515E589}"/>
          </ac:spMkLst>
        </pc:spChg>
        <pc:spChg chg="add del mod">
          <ac:chgData name="Iulia Georgiana  Talpalariu" userId="S::iulia-georgiana.talpalariu@s.unibuc.ro::73d96925-3a0f-4185-a0bf-32095daaff1a" providerId="AD" clId="Web-{5B820485-65C3-41F7-8833-555432AC14AD}" dt="2024-01-13T12:16:40.056" v="24"/>
          <ac:spMkLst>
            <pc:docMk/>
            <pc:sldMk cId="109857222" sldId="256"/>
            <ac:spMk id="10" creationId="{87C5911D-322B-8ABB-0453-14EED6961C03}"/>
          </ac:spMkLst>
        </pc:spChg>
        <pc:spChg chg="add del">
          <ac:chgData name="Iulia Georgiana  Talpalariu" userId="S::iulia-georgiana.talpalariu@s.unibuc.ro::73d96925-3a0f-4185-a0bf-32095daaff1a" providerId="AD" clId="Web-{5B820485-65C3-41F7-8833-555432AC14AD}" dt="2024-01-13T12:15:27.147" v="19"/>
          <ac:spMkLst>
            <pc:docMk/>
            <pc:sldMk cId="109857222" sldId="256"/>
            <ac:spMk id="11" creationId="{9BD78BA5-2579-4D62-B68F-2289D39BF376}"/>
          </ac:spMkLst>
        </pc:spChg>
        <pc:spChg chg="add del mod">
          <ac:chgData name="Iulia Georgiana  Talpalariu" userId="S::iulia-georgiana.talpalariu@s.unibuc.ro::73d96925-3a0f-4185-a0bf-32095daaff1a" providerId="AD" clId="Web-{5B820485-65C3-41F7-8833-555432AC14AD}" dt="2024-01-13T12:22:40.426" v="101"/>
          <ac:spMkLst>
            <pc:docMk/>
            <pc:sldMk cId="109857222" sldId="256"/>
            <ac:spMk id="17" creationId="{4AD9F10C-808B-4205-66E2-E9B6B7CB6525}"/>
          </ac:spMkLst>
        </pc:spChg>
        <pc:spChg chg="add del">
          <ac:chgData name="Iulia Georgiana  Talpalariu" userId="S::iulia-georgiana.talpalariu@s.unibuc.ro::73d96925-3a0f-4185-a0bf-32095daaff1a" providerId="AD" clId="Web-{5B820485-65C3-41F7-8833-555432AC14AD}" dt="2024-01-13T12:17:12.025" v="27"/>
          <ac:spMkLst>
            <pc:docMk/>
            <pc:sldMk cId="109857222" sldId="256"/>
            <ac:spMk id="18" creationId="{06E15305-164C-44CD-9E0F-420C2DC1B32A}"/>
          </ac:spMkLst>
        </pc:spChg>
        <pc:spChg chg="add del">
          <ac:chgData name="Iulia Georgiana  Talpalariu" userId="S::iulia-georgiana.talpalariu@s.unibuc.ro::73d96925-3a0f-4185-a0bf-32095daaff1a" providerId="AD" clId="Web-{5B820485-65C3-41F7-8833-555432AC14AD}" dt="2024-01-13T12:17:12.025" v="27"/>
          <ac:spMkLst>
            <pc:docMk/>
            <pc:sldMk cId="109857222" sldId="256"/>
            <ac:spMk id="20" creationId="{C49B6340-9D54-4548-B87C-24BA7EA53A56}"/>
          </ac:spMkLst>
        </pc:spChg>
        <pc:spChg chg="add del">
          <ac:chgData name="Iulia Georgiana  Talpalariu" userId="S::iulia-georgiana.talpalariu@s.unibuc.ro::73d96925-3a0f-4185-a0bf-32095daaff1a" providerId="AD" clId="Web-{5B820485-65C3-41F7-8833-555432AC14AD}" dt="2024-01-13T12:17:12.025" v="27"/>
          <ac:spMkLst>
            <pc:docMk/>
            <pc:sldMk cId="109857222" sldId="256"/>
            <ac:spMk id="22" creationId="{F1D5403D-09EC-41DB-B916-A09C0E5AEC2B}"/>
          </ac:spMkLst>
        </pc:spChg>
        <pc:spChg chg="add mod">
          <ac:chgData name="Iulia Georgiana  Talpalariu" userId="S::iulia-georgiana.talpalariu@s.unibuc.ro::73d96925-3a0f-4185-a0bf-32095daaff1a" providerId="AD" clId="Web-{5B820485-65C3-41F7-8833-555432AC14AD}" dt="2024-01-13T12:22:40.566" v="104"/>
          <ac:spMkLst>
            <pc:docMk/>
            <pc:sldMk cId="109857222" sldId="256"/>
            <ac:spMk id="23" creationId="{2CC3D98F-FEA3-4F4E-601A-79171110D922}"/>
          </ac:spMkLst>
        </pc:spChg>
        <pc:spChg chg="add mod">
          <ac:chgData name="Iulia Georgiana  Talpalariu" userId="S::iulia-georgiana.talpalariu@s.unibuc.ro::73d96925-3a0f-4185-a0bf-32095daaff1a" providerId="AD" clId="Web-{5B820485-65C3-41F7-8833-555432AC14AD}" dt="2024-01-13T12:26:18.948" v="237" actId="20577"/>
          <ac:spMkLst>
            <pc:docMk/>
            <pc:sldMk cId="109857222" sldId="256"/>
            <ac:spMk id="26" creationId="{38F106A6-CCF5-CAA0-C70C-ACCF6711F2D5}"/>
          </ac:spMkLst>
        </pc:spChg>
        <pc:spChg chg="add del">
          <ac:chgData name="Iulia Georgiana  Talpalariu" userId="S::iulia-georgiana.talpalariu@s.unibuc.ro::73d96925-3a0f-4185-a0bf-32095daaff1a" providerId="AD" clId="Web-{5B820485-65C3-41F7-8833-555432AC14AD}" dt="2024-01-13T12:18:04.964" v="42"/>
          <ac:spMkLst>
            <pc:docMk/>
            <pc:sldMk cId="109857222" sldId="256"/>
            <ac:spMk id="27" creationId="{087C4FDF-D217-4821-A221-1C752E3F3090}"/>
          </ac:spMkLst>
        </pc:spChg>
        <pc:spChg chg="add del">
          <ac:chgData name="Iulia Georgiana  Talpalariu" userId="S::iulia-georgiana.talpalariu@s.unibuc.ro::73d96925-3a0f-4185-a0bf-32095daaff1a" providerId="AD" clId="Web-{5B820485-65C3-41F7-8833-555432AC14AD}" dt="2024-01-13T12:18:04.964" v="42"/>
          <ac:spMkLst>
            <pc:docMk/>
            <pc:sldMk cId="109857222" sldId="256"/>
            <ac:spMk id="29" creationId="{BEA0F012-E2C6-46AF-B898-CC581478D1D2}"/>
          </ac:spMkLst>
        </pc:spChg>
        <pc:spChg chg="add del">
          <ac:chgData name="Iulia Georgiana  Talpalariu" userId="S::iulia-georgiana.talpalariu@s.unibuc.ro::73d96925-3a0f-4185-a0bf-32095daaff1a" providerId="AD" clId="Web-{5B820485-65C3-41F7-8833-555432AC14AD}" dt="2024-01-13T12:20:44.266" v="98"/>
          <ac:spMkLst>
            <pc:docMk/>
            <pc:sldMk cId="109857222" sldId="256"/>
            <ac:spMk id="34" creationId="{06E15305-164C-44CD-9E0F-420C2DC1B32A}"/>
          </ac:spMkLst>
        </pc:spChg>
        <pc:spChg chg="add del">
          <ac:chgData name="Iulia Georgiana  Talpalariu" userId="S::iulia-georgiana.talpalariu@s.unibuc.ro::73d96925-3a0f-4185-a0bf-32095daaff1a" providerId="AD" clId="Web-{5B820485-65C3-41F7-8833-555432AC14AD}" dt="2024-01-13T12:20:44.266" v="98"/>
          <ac:spMkLst>
            <pc:docMk/>
            <pc:sldMk cId="109857222" sldId="256"/>
            <ac:spMk id="36" creationId="{C49B6340-9D54-4548-B87C-24BA7EA53A56}"/>
          </ac:spMkLst>
        </pc:spChg>
        <pc:spChg chg="add del">
          <ac:chgData name="Iulia Georgiana  Talpalariu" userId="S::iulia-georgiana.talpalariu@s.unibuc.ro::73d96925-3a0f-4185-a0bf-32095daaff1a" providerId="AD" clId="Web-{5B820485-65C3-41F7-8833-555432AC14AD}" dt="2024-01-13T12:20:44.266" v="98"/>
          <ac:spMkLst>
            <pc:docMk/>
            <pc:sldMk cId="109857222" sldId="256"/>
            <ac:spMk id="38" creationId="{F1D5403D-09EC-41DB-B916-A09C0E5AEC2B}"/>
          </ac:spMkLst>
        </pc:spChg>
        <pc:spChg chg="add del">
          <ac:chgData name="Iulia Georgiana  Talpalariu" userId="S::iulia-georgiana.talpalariu@s.unibuc.ro::73d96925-3a0f-4185-a0bf-32095daaff1a" providerId="AD" clId="Web-{5B820485-65C3-41F7-8833-555432AC14AD}" dt="2024-01-13T12:20:44.250" v="97"/>
          <ac:spMkLst>
            <pc:docMk/>
            <pc:sldMk cId="109857222" sldId="256"/>
            <ac:spMk id="43" creationId="{06E15305-164C-44CD-9E0F-420C2DC1B32A}"/>
          </ac:spMkLst>
        </pc:spChg>
        <pc:spChg chg="add del">
          <ac:chgData name="Iulia Georgiana  Talpalariu" userId="S::iulia-georgiana.talpalariu@s.unibuc.ro::73d96925-3a0f-4185-a0bf-32095daaff1a" providerId="AD" clId="Web-{5B820485-65C3-41F7-8833-555432AC14AD}" dt="2024-01-13T12:20:44.250" v="97"/>
          <ac:spMkLst>
            <pc:docMk/>
            <pc:sldMk cId="109857222" sldId="256"/>
            <ac:spMk id="45" creationId="{4A2DC5C2-CCA7-49E4-B67F-6F121D488974}"/>
          </ac:spMkLst>
        </pc:spChg>
        <pc:spChg chg="add del">
          <ac:chgData name="Iulia Georgiana  Talpalariu" userId="S::iulia-georgiana.talpalariu@s.unibuc.ro::73d96925-3a0f-4185-a0bf-32095daaff1a" providerId="AD" clId="Web-{5B820485-65C3-41F7-8833-555432AC14AD}" dt="2024-01-13T12:20:44.250" v="97"/>
          <ac:spMkLst>
            <pc:docMk/>
            <pc:sldMk cId="109857222" sldId="256"/>
            <ac:spMk id="47" creationId="{27966D5E-7857-415C-B50C-0DD96BCB7849}"/>
          </ac:spMkLst>
        </pc:spChg>
        <pc:spChg chg="add">
          <ac:chgData name="Iulia Georgiana  Talpalariu" userId="S::iulia-georgiana.talpalariu@s.unibuc.ro::73d96925-3a0f-4185-a0bf-32095daaff1a" providerId="AD" clId="Web-{5B820485-65C3-41F7-8833-555432AC14AD}" dt="2024-01-13T12:20:44.266" v="98"/>
          <ac:spMkLst>
            <pc:docMk/>
            <pc:sldMk cId="109857222" sldId="256"/>
            <ac:spMk id="49" creationId="{6DA65B90-7B06-4499-91BA-CDDD36132481}"/>
          </ac:spMkLst>
        </pc:spChg>
        <pc:spChg chg="add">
          <ac:chgData name="Iulia Georgiana  Talpalariu" userId="S::iulia-georgiana.talpalariu@s.unibuc.ro::73d96925-3a0f-4185-a0bf-32095daaff1a" providerId="AD" clId="Web-{5B820485-65C3-41F7-8833-555432AC14AD}" dt="2024-01-13T12:20:44.266" v="98"/>
          <ac:spMkLst>
            <pc:docMk/>
            <pc:sldMk cId="109857222" sldId="256"/>
            <ac:spMk id="50" creationId="{389C36E1-2D95-402F-A472-3E6699BE2622}"/>
          </ac:spMkLst>
        </pc:spChg>
        <pc:picChg chg="add del">
          <ac:chgData name="Iulia Georgiana  Talpalariu" userId="S::iulia-georgiana.talpalariu@s.unibuc.ro::73d96925-3a0f-4185-a0bf-32095daaff1a" providerId="AD" clId="Web-{5B820485-65C3-41F7-8833-555432AC14AD}" dt="2024-01-13T12:15:14.741" v="17"/>
          <ac:picMkLst>
            <pc:docMk/>
            <pc:sldMk cId="109857222" sldId="256"/>
            <ac:picMk id="4" creationId="{01B76AED-D4EF-A2D3-A8DA-28AE84C0878C}"/>
          </ac:picMkLst>
        </pc:picChg>
        <pc:picChg chg="add del mod">
          <ac:chgData name="Iulia Georgiana  Talpalariu" userId="S::iulia-georgiana.talpalariu@s.unibuc.ro::73d96925-3a0f-4185-a0bf-32095daaff1a" providerId="AD" clId="Web-{5B820485-65C3-41F7-8833-555432AC14AD}" dt="2024-01-13T12:15:16.584" v="18"/>
          <ac:picMkLst>
            <pc:docMk/>
            <pc:sldMk cId="109857222" sldId="256"/>
            <ac:picMk id="5" creationId="{0E8B42AA-8F5A-C6BF-BF1F-E5BAD59C660C}"/>
          </ac:picMkLst>
        </pc:picChg>
        <pc:picChg chg="add del mod">
          <ac:chgData name="Iulia Georgiana  Talpalariu" userId="S::iulia-georgiana.talpalariu@s.unibuc.ro::73d96925-3a0f-4185-a0bf-32095daaff1a" providerId="AD" clId="Web-{5B820485-65C3-41F7-8833-555432AC14AD}" dt="2024-01-13T12:16:40.056" v="25"/>
          <ac:picMkLst>
            <pc:docMk/>
            <pc:sldMk cId="109857222" sldId="256"/>
            <ac:picMk id="8" creationId="{F40F9C40-6C5A-9525-4684-02A779D2E35F}"/>
          </ac:picMkLst>
        </pc:picChg>
        <pc:picChg chg="add del mod">
          <ac:chgData name="Iulia Georgiana  Talpalariu" userId="S::iulia-georgiana.talpalariu@s.unibuc.ro::73d96925-3a0f-4185-a0bf-32095daaff1a" providerId="AD" clId="Web-{5B820485-65C3-41F7-8833-555432AC14AD}" dt="2024-01-13T12:17:15.072" v="28"/>
          <ac:picMkLst>
            <pc:docMk/>
            <pc:sldMk cId="109857222" sldId="256"/>
            <ac:picMk id="14" creationId="{D4C49B18-68F9-EFC7-5CA9-579505DC1D02}"/>
          </ac:picMkLst>
        </pc:picChg>
        <pc:picChg chg="add del mod ord">
          <ac:chgData name="Iulia Georgiana  Talpalariu" userId="S::iulia-georgiana.talpalariu@s.unibuc.ro::73d96925-3a0f-4185-a0bf-32095daaff1a" providerId="AD" clId="Web-{5B820485-65C3-41F7-8833-555432AC14AD}" dt="2024-01-13T12:17:37.292" v="33"/>
          <ac:picMkLst>
            <pc:docMk/>
            <pc:sldMk cId="109857222" sldId="256"/>
            <ac:picMk id="15" creationId="{41610FB2-476C-3E3C-4959-ACC1CFBD2D1B}"/>
          </ac:picMkLst>
        </pc:picChg>
        <pc:picChg chg="add mod ord">
          <ac:chgData name="Iulia Georgiana  Talpalariu" userId="S::iulia-georgiana.talpalariu@s.unibuc.ro::73d96925-3a0f-4185-a0bf-32095daaff1a" providerId="AD" clId="Web-{5B820485-65C3-41F7-8833-555432AC14AD}" dt="2024-01-13T12:22:40.551" v="102"/>
          <ac:picMkLst>
            <pc:docMk/>
            <pc:sldMk cId="109857222" sldId="256"/>
            <ac:picMk id="16" creationId="{713FEB51-2EBA-74C7-53A6-19D5AFB93F2F}"/>
          </ac:picMkLst>
        </pc:picChg>
        <pc:picChg chg="add del mod">
          <ac:chgData name="Iulia Georgiana  Talpalariu" userId="S::iulia-georgiana.talpalariu@s.unibuc.ro::73d96925-3a0f-4185-a0bf-32095daaff1a" providerId="AD" clId="Web-{5B820485-65C3-41F7-8833-555432AC14AD}" dt="2024-01-13T12:21:40.315" v="100"/>
          <ac:picMkLst>
            <pc:docMk/>
            <pc:sldMk cId="109857222" sldId="256"/>
            <ac:picMk id="21" creationId="{E147CDB0-8B8B-131B-772C-F53EF2B6AAC0}"/>
          </ac:picMkLst>
        </pc:picChg>
        <pc:cxnChg chg="add del">
          <ac:chgData name="Iulia Georgiana  Talpalariu" userId="S::iulia-georgiana.talpalariu@s.unibuc.ro::73d96925-3a0f-4185-a0bf-32095daaff1a" providerId="AD" clId="Web-{5B820485-65C3-41F7-8833-555432AC14AD}" dt="2024-01-13T12:15:27.147" v="19"/>
          <ac:cxnSpMkLst>
            <pc:docMk/>
            <pc:sldMk cId="109857222" sldId="256"/>
            <ac:cxnSpMk id="13" creationId="{97CC2FE6-3AD0-4131-B4BC-1F4D65E25E13}"/>
          </ac:cxnSpMkLst>
        </pc:cxnChg>
      </pc:sldChg>
      <pc:sldChg chg="addSp delSp modSp add mod replId modClrScheme addAnim delAnim modAnim delDesignElem chgLayout">
        <pc:chgData name="Iulia Georgiana  Talpalariu" userId="S::iulia-georgiana.talpalariu@s.unibuc.ro::73d96925-3a0f-4185-a0bf-32095daaff1a" providerId="AD" clId="Web-{5B820485-65C3-41F7-8833-555432AC14AD}" dt="2024-01-13T12:40:21.082" v="463" actId="20577"/>
        <pc:sldMkLst>
          <pc:docMk/>
          <pc:sldMk cId="1411962770" sldId="257"/>
        </pc:sldMkLst>
        <pc:spChg chg="mod ord">
          <ac:chgData name="Iulia Georgiana  Talpalariu" userId="S::iulia-georgiana.talpalariu@s.unibuc.ro::73d96925-3a0f-4185-a0bf-32095daaff1a" providerId="AD" clId="Web-{5B820485-65C3-41F7-8833-555432AC14AD}" dt="2024-01-13T12:40:21.082" v="463" actId="20577"/>
          <ac:spMkLst>
            <pc:docMk/>
            <pc:sldMk cId="1411962770" sldId="257"/>
            <ac:spMk id="2" creationId="{0A627469-B148-E8F0-E728-CD27B3614D44}"/>
          </ac:spMkLst>
        </pc:spChg>
        <pc:spChg chg="mod ord">
          <ac:chgData name="Iulia Georgiana  Talpalariu" userId="S::iulia-georgiana.talpalariu@s.unibuc.ro::73d96925-3a0f-4185-a0bf-32095daaff1a" providerId="AD" clId="Web-{5B820485-65C3-41F7-8833-555432AC14AD}" dt="2024-01-13T12:39:52.691" v="455" actId="1076"/>
          <ac:spMkLst>
            <pc:docMk/>
            <pc:sldMk cId="1411962770" sldId="257"/>
            <ac:spMk id="3" creationId="{BC08B8E4-2C4A-2129-5264-83D3506FD58A}"/>
          </ac:spMkLst>
        </pc:spChg>
        <pc:spChg chg="add del mod">
          <ac:chgData name="Iulia Georgiana  Talpalariu" userId="S::iulia-georgiana.talpalariu@s.unibuc.ro::73d96925-3a0f-4185-a0bf-32095daaff1a" providerId="AD" clId="Web-{5B820485-65C3-41F7-8833-555432AC14AD}" dt="2024-01-13T12:38:34.642" v="441"/>
          <ac:spMkLst>
            <pc:docMk/>
            <pc:sldMk cId="1411962770" sldId="257"/>
            <ac:spMk id="5" creationId="{3FC947B0-7ED6-2968-0A24-1A13DB053194}"/>
          </ac:spMkLst>
        </pc:spChg>
        <pc:spChg chg="add del mod">
          <ac:chgData name="Iulia Georgiana  Talpalariu" userId="S::iulia-georgiana.talpalariu@s.unibuc.ro::73d96925-3a0f-4185-a0bf-32095daaff1a" providerId="AD" clId="Web-{5B820485-65C3-41F7-8833-555432AC14AD}" dt="2024-01-13T12:38:56.002" v="443"/>
          <ac:spMkLst>
            <pc:docMk/>
            <pc:sldMk cId="1411962770" sldId="257"/>
            <ac:spMk id="6" creationId="{FE0C959E-6B49-6E90-BE01-D7D4986EFC2F}"/>
          </ac:spMkLst>
        </pc:spChg>
        <pc:spChg chg="del mod">
          <ac:chgData name="Iulia Georgiana  Talpalariu" userId="S::iulia-georgiana.talpalariu@s.unibuc.ro::73d96925-3a0f-4185-a0bf-32095daaff1a" providerId="AD" clId="Web-{5B820485-65C3-41F7-8833-555432AC14AD}" dt="2024-01-13T12:32:52.210" v="404"/>
          <ac:spMkLst>
            <pc:docMk/>
            <pc:sldMk cId="1411962770" sldId="257"/>
            <ac:spMk id="17" creationId="{77A75C98-9A8E-F692-4698-003E661031D9}"/>
          </ac:spMkLst>
        </pc:spChg>
        <pc:spChg chg="add del">
          <ac:chgData name="Iulia Georgiana  Talpalariu" userId="S::iulia-georgiana.talpalariu@s.unibuc.ro::73d96925-3a0f-4185-a0bf-32095daaff1a" providerId="AD" clId="Web-{5B820485-65C3-41F7-8833-555432AC14AD}" dt="2024-01-13T12:19:44.702" v="82"/>
          <ac:spMkLst>
            <pc:docMk/>
            <pc:sldMk cId="1411962770" sldId="257"/>
            <ac:spMk id="22" creationId="{B937640E-EF7A-4A6C-A950-D12B7D5C923E}"/>
          </ac:spMkLst>
        </pc:spChg>
        <pc:spChg chg="add del">
          <ac:chgData name="Iulia Georgiana  Talpalariu" userId="S::iulia-georgiana.talpalariu@s.unibuc.ro::73d96925-3a0f-4185-a0bf-32095daaff1a" providerId="AD" clId="Web-{5B820485-65C3-41F7-8833-555432AC14AD}" dt="2024-01-13T12:19:44.702" v="82"/>
          <ac:spMkLst>
            <pc:docMk/>
            <pc:sldMk cId="1411962770" sldId="257"/>
            <ac:spMk id="24" creationId="{76ADA084-C86B-4F3C-8077-6A8999CC4632}"/>
          </ac:spMkLst>
        </pc:spChg>
        <pc:spChg chg="add del">
          <ac:chgData name="Iulia Georgiana  Talpalariu" userId="S::iulia-georgiana.talpalariu@s.unibuc.ro::73d96925-3a0f-4185-a0bf-32095daaff1a" providerId="AD" clId="Web-{5B820485-65C3-41F7-8833-555432AC14AD}" dt="2024-01-13T12:38:46.329" v="442"/>
          <ac:spMkLst>
            <pc:docMk/>
            <pc:sldMk cId="1411962770" sldId="257"/>
            <ac:spMk id="26" creationId="{B937640E-EF7A-4A6C-A950-D12B7D5C923E}"/>
          </ac:spMkLst>
        </pc:spChg>
        <pc:spChg chg="add del">
          <ac:chgData name="Iulia Georgiana  Talpalariu" userId="S::iulia-georgiana.talpalariu@s.unibuc.ro::73d96925-3a0f-4185-a0bf-32095daaff1a" providerId="AD" clId="Web-{5B820485-65C3-41F7-8833-555432AC14AD}" dt="2024-01-13T12:38:46.329" v="442"/>
          <ac:spMkLst>
            <pc:docMk/>
            <pc:sldMk cId="1411962770" sldId="257"/>
            <ac:spMk id="27" creationId="{76ADA084-C86B-4F3C-8077-6A8999CC4632}"/>
          </ac:spMkLst>
        </pc:spChg>
        <pc:spChg chg="add">
          <ac:chgData name="Iulia Georgiana  Talpalariu" userId="S::iulia-georgiana.talpalariu@s.unibuc.ro::73d96925-3a0f-4185-a0bf-32095daaff1a" providerId="AD" clId="Web-{5B820485-65C3-41F7-8833-555432AC14AD}" dt="2024-01-13T12:38:46.329" v="442"/>
          <ac:spMkLst>
            <pc:docMk/>
            <pc:sldMk cId="1411962770" sldId="257"/>
            <ac:spMk id="29" creationId="{76ADA084-C86B-4F3C-8077-6A8999CC4632}"/>
          </ac:spMkLst>
        </pc:spChg>
        <pc:spChg chg="add">
          <ac:chgData name="Iulia Georgiana  Talpalariu" userId="S::iulia-georgiana.talpalariu@s.unibuc.ro::73d96925-3a0f-4185-a0bf-32095daaff1a" providerId="AD" clId="Web-{5B820485-65C3-41F7-8833-555432AC14AD}" dt="2024-01-13T12:38:46.329" v="442"/>
          <ac:spMkLst>
            <pc:docMk/>
            <pc:sldMk cId="1411962770" sldId="257"/>
            <ac:spMk id="32" creationId="{B937640E-EF7A-4A6C-A950-D12B7D5C923E}"/>
          </ac:spMkLst>
        </pc:spChg>
        <pc:spChg chg="del">
          <ac:chgData name="Iulia Georgiana  Talpalariu" userId="S::iulia-georgiana.talpalariu@s.unibuc.ro::73d96925-3a0f-4185-a0bf-32095daaff1a" providerId="AD" clId="Web-{5B820485-65C3-41F7-8833-555432AC14AD}" dt="2024-01-13T12:19:34.514" v="80"/>
          <ac:spMkLst>
            <pc:docMk/>
            <pc:sldMk cId="1411962770" sldId="257"/>
            <ac:spMk id="34" creationId="{DFE8D0E0-F9DD-3221-4853-FB7D517C2D89}"/>
          </ac:spMkLst>
        </pc:spChg>
        <pc:spChg chg="del">
          <ac:chgData name="Iulia Georgiana  Talpalariu" userId="S::iulia-georgiana.talpalariu@s.unibuc.ro::73d96925-3a0f-4185-a0bf-32095daaff1a" providerId="AD" clId="Web-{5B820485-65C3-41F7-8833-555432AC14AD}" dt="2024-01-13T12:19:34.514" v="80"/>
          <ac:spMkLst>
            <pc:docMk/>
            <pc:sldMk cId="1411962770" sldId="257"/>
            <ac:spMk id="36" creationId="{26D511E7-E99A-C105-5B94-E23B09F58487}"/>
          </ac:spMkLst>
        </pc:spChg>
        <pc:spChg chg="del">
          <ac:chgData name="Iulia Georgiana  Talpalariu" userId="S::iulia-georgiana.talpalariu@s.unibuc.ro::73d96925-3a0f-4185-a0bf-32095daaff1a" providerId="AD" clId="Web-{5B820485-65C3-41F7-8833-555432AC14AD}" dt="2024-01-13T12:19:34.514" v="80"/>
          <ac:spMkLst>
            <pc:docMk/>
            <pc:sldMk cId="1411962770" sldId="257"/>
            <ac:spMk id="38" creationId="{A9CFD023-ACA8-60B6-999B-552A55ABE222}"/>
          </ac:spMkLst>
        </pc:spChg>
        <pc:picChg chg="add del mod ord">
          <ac:chgData name="Iulia Georgiana  Talpalariu" userId="S::iulia-georgiana.talpalariu@s.unibuc.ro::73d96925-3a0f-4185-a0bf-32095daaff1a" providerId="AD" clId="Web-{5B820485-65C3-41F7-8833-555432AC14AD}" dt="2024-01-13T12:39:16.283" v="444"/>
          <ac:picMkLst>
            <pc:docMk/>
            <pc:sldMk cId="1411962770" sldId="257"/>
            <ac:picMk id="16" creationId="{5CC2A6F0-1A56-753C-DE5F-BE643900B641}"/>
          </ac:picMkLst>
        </pc:picChg>
      </pc:sldChg>
      <pc:sldChg chg="addSp delSp modSp add del mod replId modClrScheme delDesignElem chgLayout">
        <pc:chgData name="Iulia Georgiana  Talpalariu" userId="S::iulia-georgiana.talpalariu@s.unibuc.ro::73d96925-3a0f-4185-a0bf-32095daaff1a" providerId="AD" clId="Web-{5B820485-65C3-41F7-8833-555432AC14AD}" dt="2024-01-13T12:12:54.315" v="12"/>
        <pc:sldMkLst>
          <pc:docMk/>
          <pc:sldMk cId="3635767178" sldId="257"/>
        </pc:sldMkLst>
        <pc:spChg chg="mod ord">
          <ac:chgData name="Iulia Georgiana  Talpalariu" userId="S::iulia-georgiana.talpalariu@s.unibuc.ro::73d96925-3a0f-4185-a0bf-32095daaff1a" providerId="AD" clId="Web-{5B820485-65C3-41F7-8833-555432AC14AD}" dt="2024-01-13T12:12:48.252" v="11"/>
          <ac:spMkLst>
            <pc:docMk/>
            <pc:sldMk cId="3635767178" sldId="257"/>
            <ac:spMk id="2" creationId="{1DF279EE-FAEB-C5CA-FA35-91A8321C9848}"/>
          </ac:spMkLst>
        </pc:spChg>
        <pc:spChg chg="add del mod ord">
          <ac:chgData name="Iulia Georgiana  Talpalariu" userId="S::iulia-georgiana.talpalariu@s.unibuc.ro::73d96925-3a0f-4185-a0bf-32095daaff1a" providerId="AD" clId="Web-{5B820485-65C3-41F7-8833-555432AC14AD}" dt="2024-01-13T12:12:48.252" v="11"/>
          <ac:spMkLst>
            <pc:docMk/>
            <pc:sldMk cId="3635767178" sldId="257"/>
            <ac:spMk id="3" creationId="{06B7B44B-3995-12CA-A40A-5EB614BC6F6E}"/>
          </ac:spMkLst>
        </pc:spChg>
        <pc:spChg chg="add del">
          <ac:chgData name="Iulia Georgiana  Talpalariu" userId="S::iulia-georgiana.talpalariu@s.unibuc.ro::73d96925-3a0f-4185-a0bf-32095daaff1a" providerId="AD" clId="Web-{5B820485-65C3-41F7-8833-555432AC14AD}" dt="2024-01-13T12:12:25.111" v="4"/>
          <ac:spMkLst>
            <pc:docMk/>
            <pc:sldMk cId="3635767178" sldId="257"/>
            <ac:spMk id="7" creationId="{19F9BF86-FE94-4517-B97D-026C7515E589}"/>
          </ac:spMkLst>
        </pc:spChg>
        <pc:spChg chg="add del">
          <ac:chgData name="Iulia Georgiana  Talpalariu" userId="S::iulia-georgiana.talpalariu@s.unibuc.ro::73d96925-3a0f-4185-a0bf-32095daaff1a" providerId="AD" clId="Web-{5B820485-65C3-41F7-8833-555432AC14AD}" dt="2024-01-13T12:12:48.252" v="11"/>
          <ac:spMkLst>
            <pc:docMk/>
            <pc:sldMk cId="3635767178" sldId="257"/>
            <ac:spMk id="9" creationId="{260E43FD-C8A1-047E-4C5A-6900557C99EA}"/>
          </ac:spMkLst>
        </pc:spChg>
        <pc:spChg chg="add del">
          <ac:chgData name="Iulia Georgiana  Talpalariu" userId="S::iulia-georgiana.talpalariu@s.unibuc.ro::73d96925-3a0f-4185-a0bf-32095daaff1a" providerId="AD" clId="Web-{5B820485-65C3-41F7-8833-555432AC14AD}" dt="2024-01-13T12:12:30.876" v="6"/>
          <ac:spMkLst>
            <pc:docMk/>
            <pc:sldMk cId="3635767178" sldId="257"/>
            <ac:spMk id="10" creationId="{744CAA32-F237-419C-A2DD-43C28D920D3C}"/>
          </ac:spMkLst>
        </pc:spChg>
        <pc:spChg chg="add del">
          <ac:chgData name="Iulia Georgiana  Talpalariu" userId="S::iulia-georgiana.talpalariu@s.unibuc.ro::73d96925-3a0f-4185-a0bf-32095daaff1a" providerId="AD" clId="Web-{5B820485-65C3-41F7-8833-555432AC14AD}" dt="2024-01-13T12:12:48.252" v="11"/>
          <ac:spMkLst>
            <pc:docMk/>
            <pc:sldMk cId="3635767178" sldId="257"/>
            <ac:spMk id="11" creationId="{B9EB6F45-201B-EBB2-29EA-92AB5CC1C0ED}"/>
          </ac:spMkLst>
        </pc:spChg>
        <pc:spChg chg="add del">
          <ac:chgData name="Iulia Georgiana  Talpalariu" userId="S::iulia-georgiana.talpalariu@s.unibuc.ro::73d96925-3a0f-4185-a0bf-32095daaff1a" providerId="AD" clId="Web-{5B820485-65C3-41F7-8833-555432AC14AD}" dt="2024-01-13T12:12:30.876" v="6"/>
          <ac:spMkLst>
            <pc:docMk/>
            <pc:sldMk cId="3635767178" sldId="257"/>
            <ac:spMk id="12" creationId="{06B7B44B-3995-12CA-A40A-5EB614BC6F6E}"/>
          </ac:spMkLst>
        </pc:spChg>
        <pc:spChg chg="add del">
          <ac:chgData name="Iulia Georgiana  Talpalariu" userId="S::iulia-georgiana.talpalariu@s.unibuc.ro::73d96925-3a0f-4185-a0bf-32095daaff1a" providerId="AD" clId="Web-{5B820485-65C3-41F7-8833-555432AC14AD}" dt="2024-01-13T12:12:35.877" v="8"/>
          <ac:spMkLst>
            <pc:docMk/>
            <pc:sldMk cId="3635767178" sldId="257"/>
            <ac:spMk id="16" creationId="{89BBA96D-760C-44C0-B94F-3FDC8357B2C8}"/>
          </ac:spMkLst>
        </pc:spChg>
        <pc:spChg chg="add del">
          <ac:chgData name="Iulia Georgiana  Talpalariu" userId="S::iulia-georgiana.talpalariu@s.unibuc.ro::73d96925-3a0f-4185-a0bf-32095daaff1a" providerId="AD" clId="Web-{5B820485-65C3-41F7-8833-555432AC14AD}" dt="2024-01-13T12:12:35.877" v="8"/>
          <ac:spMkLst>
            <pc:docMk/>
            <pc:sldMk cId="3635767178" sldId="257"/>
            <ac:spMk id="17" creationId="{EAA5F1BF-F733-47EA-A79A-01F3AD5A7988}"/>
          </ac:spMkLst>
        </pc:spChg>
        <pc:spChg chg="add del">
          <ac:chgData name="Iulia Georgiana  Talpalariu" userId="S::iulia-georgiana.talpalariu@s.unibuc.ro::73d96925-3a0f-4185-a0bf-32095daaff1a" providerId="AD" clId="Web-{5B820485-65C3-41F7-8833-555432AC14AD}" dt="2024-01-13T12:12:35.877" v="8"/>
          <ac:spMkLst>
            <pc:docMk/>
            <pc:sldMk cId="3635767178" sldId="257"/>
            <ac:spMk id="19" creationId="{06B7B44B-3995-12CA-A40A-5EB614BC6F6E}"/>
          </ac:spMkLst>
        </pc:spChg>
        <pc:spChg chg="add del">
          <ac:chgData name="Iulia Georgiana  Talpalariu" userId="S::iulia-georgiana.talpalariu@s.unibuc.ro::73d96925-3a0f-4185-a0bf-32095daaff1a" providerId="AD" clId="Web-{5B820485-65C3-41F7-8833-555432AC14AD}" dt="2024-01-13T12:12:45.205" v="10"/>
          <ac:spMkLst>
            <pc:docMk/>
            <pc:sldMk cId="3635767178" sldId="257"/>
            <ac:spMk id="21" creationId="{744CAA32-F237-419C-A2DD-43C28D920D3C}"/>
          </ac:spMkLst>
        </pc:spChg>
        <pc:spChg chg="add del">
          <ac:chgData name="Iulia Georgiana  Talpalariu" userId="S::iulia-georgiana.talpalariu@s.unibuc.ro::73d96925-3a0f-4185-a0bf-32095daaff1a" providerId="AD" clId="Web-{5B820485-65C3-41F7-8833-555432AC14AD}" dt="2024-01-13T12:12:45.205" v="10"/>
          <ac:spMkLst>
            <pc:docMk/>
            <pc:sldMk cId="3635767178" sldId="257"/>
            <ac:spMk id="22" creationId="{06B7B44B-3995-12CA-A40A-5EB614BC6F6E}"/>
          </ac:spMkLst>
        </pc:spChg>
        <pc:picChg chg="mod ord">
          <ac:chgData name="Iulia Georgiana  Talpalariu" userId="S::iulia-georgiana.talpalariu@s.unibuc.ro::73d96925-3a0f-4185-a0bf-32095daaff1a" providerId="AD" clId="Web-{5B820485-65C3-41F7-8833-555432AC14AD}" dt="2024-01-13T12:12:45.205" v="10"/>
          <ac:picMkLst>
            <pc:docMk/>
            <pc:sldMk cId="3635767178" sldId="257"/>
            <ac:picMk id="4" creationId="{A91190C1-5FB4-B349-DE02-9425378849BE}"/>
          </ac:picMkLst>
        </pc:picChg>
        <pc:cxnChg chg="add del">
          <ac:chgData name="Iulia Georgiana  Talpalariu" userId="S::iulia-georgiana.talpalariu@s.unibuc.ro::73d96925-3a0f-4185-a0bf-32095daaff1a" providerId="AD" clId="Web-{5B820485-65C3-41F7-8833-555432AC14AD}" dt="2024-01-13T12:12:25.111" v="4"/>
          <ac:cxnSpMkLst>
            <pc:docMk/>
            <pc:sldMk cId="3635767178" sldId="257"/>
            <ac:cxnSpMk id="6" creationId="{F209B62C-3402-4623-9A7C-AA048B56F8C3}"/>
          </ac:cxnSpMkLst>
        </pc:cxnChg>
        <pc:cxnChg chg="add del">
          <ac:chgData name="Iulia Georgiana  Talpalariu" userId="S::iulia-georgiana.talpalariu@s.unibuc.ro::73d96925-3a0f-4185-a0bf-32095daaff1a" providerId="AD" clId="Web-{5B820485-65C3-41F7-8833-555432AC14AD}" dt="2024-01-13T12:12:25.111" v="4"/>
          <ac:cxnSpMkLst>
            <pc:docMk/>
            <pc:sldMk cId="3635767178" sldId="257"/>
            <ac:cxnSpMk id="8" creationId="{59D7B6BE-A4E0-4483-BEC5-493AC3E5D2AD}"/>
          </ac:cxnSpMkLst>
        </pc:cxnChg>
        <pc:cxnChg chg="add del">
          <ac:chgData name="Iulia Georgiana  Talpalariu" userId="S::iulia-georgiana.talpalariu@s.unibuc.ro::73d96925-3a0f-4185-a0bf-32095daaff1a" providerId="AD" clId="Web-{5B820485-65C3-41F7-8833-555432AC14AD}" dt="2024-01-13T12:12:48.252" v="11"/>
          <ac:cxnSpMkLst>
            <pc:docMk/>
            <pc:sldMk cId="3635767178" sldId="257"/>
            <ac:cxnSpMk id="13" creationId="{BF85A393-C8F8-3F17-6B3F-795B370669AD}"/>
          </ac:cxnSpMkLst>
        </pc:cxnChg>
        <pc:cxnChg chg="add del">
          <ac:chgData name="Iulia Georgiana  Talpalariu" userId="S::iulia-georgiana.talpalariu@s.unibuc.ro::73d96925-3a0f-4185-a0bf-32095daaff1a" providerId="AD" clId="Web-{5B820485-65C3-41F7-8833-555432AC14AD}" dt="2024-01-13T12:12:30.876" v="6"/>
          <ac:cxnSpMkLst>
            <pc:docMk/>
            <pc:sldMk cId="3635767178" sldId="257"/>
            <ac:cxnSpMk id="14" creationId="{691422F5-4221-4812-AFD9-5479C6D60AD9}"/>
          </ac:cxnSpMkLst>
        </pc:cxnChg>
        <pc:cxnChg chg="add del">
          <ac:chgData name="Iulia Georgiana  Talpalariu" userId="S::iulia-georgiana.talpalariu@s.unibuc.ro::73d96925-3a0f-4185-a0bf-32095daaff1a" providerId="AD" clId="Web-{5B820485-65C3-41F7-8833-555432AC14AD}" dt="2024-01-13T12:12:35.877" v="8"/>
          <ac:cxnSpMkLst>
            <pc:docMk/>
            <pc:sldMk cId="3635767178" sldId="257"/>
            <ac:cxnSpMk id="18" creationId="{652938D1-813E-4650-AAB9-E09257454FF2}"/>
          </ac:cxnSpMkLst>
        </pc:cxnChg>
        <pc:cxnChg chg="add del">
          <ac:chgData name="Iulia Georgiana  Talpalariu" userId="S::iulia-georgiana.talpalariu@s.unibuc.ro::73d96925-3a0f-4185-a0bf-32095daaff1a" providerId="AD" clId="Web-{5B820485-65C3-41F7-8833-555432AC14AD}" dt="2024-01-13T12:12:45.205" v="10"/>
          <ac:cxnSpMkLst>
            <pc:docMk/>
            <pc:sldMk cId="3635767178" sldId="257"/>
            <ac:cxnSpMk id="23" creationId="{753FE100-D0AB-4AE2-824B-60CFA31EC6A2}"/>
          </ac:cxnSpMkLst>
        </pc:cxnChg>
      </pc:sldChg>
      <pc:sldChg chg="delSp modSp add del mod replId modClrScheme delDesignElem chgLayout">
        <pc:chgData name="Iulia Georgiana  Talpalariu" userId="S::iulia-georgiana.talpalariu@s.unibuc.ro::73d96925-3a0f-4185-a0bf-32095daaff1a" providerId="AD" clId="Web-{5B820485-65C3-41F7-8833-555432AC14AD}" dt="2024-01-13T12:40:52.255" v="467"/>
        <pc:sldMkLst>
          <pc:docMk/>
          <pc:sldMk cId="2247914723" sldId="258"/>
        </pc:sldMkLst>
        <pc:spChg chg="mod ord">
          <ac:chgData name="Iulia Georgiana  Talpalariu" userId="S::iulia-georgiana.talpalariu@s.unibuc.ro::73d96925-3a0f-4185-a0bf-32095daaff1a" providerId="AD" clId="Web-{5B820485-65C3-41F7-8833-555432AC14AD}" dt="2024-01-13T12:34:24.806" v="412"/>
          <ac:spMkLst>
            <pc:docMk/>
            <pc:sldMk cId="2247914723" sldId="258"/>
            <ac:spMk id="2" creationId="{797A102D-F3E0-C2AC-2184-026996462346}"/>
          </ac:spMkLst>
        </pc:spChg>
        <pc:spChg chg="del mod ord">
          <ac:chgData name="Iulia Georgiana  Talpalariu" userId="S::iulia-georgiana.talpalariu@s.unibuc.ro::73d96925-3a0f-4185-a0bf-32095daaff1a" providerId="AD" clId="Web-{5B820485-65C3-41F7-8833-555432AC14AD}" dt="2024-01-13T12:34:24.806" v="412"/>
          <ac:spMkLst>
            <pc:docMk/>
            <pc:sldMk cId="2247914723" sldId="258"/>
            <ac:spMk id="3" creationId="{F477A1D1-AFB1-A9C2-8C1C-E7315B7F0435}"/>
          </ac:spMkLst>
        </pc:spChg>
        <pc:spChg chg="del">
          <ac:chgData name="Iulia Georgiana  Talpalariu" userId="S::iulia-georgiana.talpalariu@s.unibuc.ro::73d96925-3a0f-4185-a0bf-32095daaff1a" providerId="AD" clId="Web-{5B820485-65C3-41F7-8833-555432AC14AD}" dt="2024-01-13T12:34:18.884" v="411"/>
          <ac:spMkLst>
            <pc:docMk/>
            <pc:sldMk cId="2247914723" sldId="258"/>
            <ac:spMk id="26" creationId="{4634068D-0133-E3DB-CF1A-1CA89B249208}"/>
          </ac:spMkLst>
        </pc:spChg>
        <pc:spChg chg="del">
          <ac:chgData name="Iulia Georgiana  Talpalariu" userId="S::iulia-georgiana.talpalariu@s.unibuc.ro::73d96925-3a0f-4185-a0bf-32095daaff1a" providerId="AD" clId="Web-{5B820485-65C3-41F7-8833-555432AC14AD}" dt="2024-01-13T12:34:18.884" v="411"/>
          <ac:spMkLst>
            <pc:docMk/>
            <pc:sldMk cId="2247914723" sldId="258"/>
            <ac:spMk id="27" creationId="{9F5389BE-5DF9-DF73-00DE-737225A7CE33}"/>
          </ac:spMkLst>
        </pc:spChg>
      </pc:sldChg>
      <pc:sldChg chg="addSp delSp modSp add replId">
        <pc:chgData name="Iulia Georgiana  Talpalariu" userId="S::iulia-georgiana.talpalariu@s.unibuc.ro::73d96925-3a0f-4185-a0bf-32095daaff1a" providerId="AD" clId="Web-{5B820485-65C3-41F7-8833-555432AC14AD}" dt="2024-01-13T12:45:25.857" v="501" actId="20577"/>
        <pc:sldMkLst>
          <pc:docMk/>
          <pc:sldMk cId="2048215411" sldId="259"/>
        </pc:sldMkLst>
        <pc:spChg chg="mod">
          <ac:chgData name="Iulia Georgiana  Talpalariu" userId="S::iulia-georgiana.talpalariu@s.unibuc.ro::73d96925-3a0f-4185-a0bf-32095daaff1a" providerId="AD" clId="Web-{5B820485-65C3-41F7-8833-555432AC14AD}" dt="2024-01-13T12:45:25.857" v="501" actId="20577"/>
          <ac:spMkLst>
            <pc:docMk/>
            <pc:sldMk cId="2048215411" sldId="259"/>
            <ac:spMk id="2" creationId="{45AD69A8-FFED-300E-BB79-E6138A53DD04}"/>
          </ac:spMkLst>
        </pc:spChg>
        <pc:spChg chg="mod">
          <ac:chgData name="Iulia Georgiana  Talpalariu" userId="S::iulia-georgiana.talpalariu@s.unibuc.ro::73d96925-3a0f-4185-a0bf-32095daaff1a" providerId="AD" clId="Web-{5B820485-65C3-41F7-8833-555432AC14AD}" dt="2024-01-13T12:38:15.641" v="439" actId="20577"/>
          <ac:spMkLst>
            <pc:docMk/>
            <pc:sldMk cId="2048215411" sldId="259"/>
            <ac:spMk id="3" creationId="{19229884-2F44-6E8E-A3D6-E38AE1B1ABBA}"/>
          </ac:spMkLst>
        </pc:spChg>
        <pc:spChg chg="add del mod">
          <ac:chgData name="Iulia Georgiana  Talpalariu" userId="S::iulia-georgiana.talpalariu@s.unibuc.ro::73d96925-3a0f-4185-a0bf-32095daaff1a" providerId="AD" clId="Web-{5B820485-65C3-41F7-8833-555432AC14AD}" dt="2024-01-13T12:37:42.531" v="427"/>
          <ac:spMkLst>
            <pc:docMk/>
            <pc:sldMk cId="2048215411" sldId="259"/>
            <ac:spMk id="5" creationId="{D630CD9D-EF31-6B37-D21A-B12C23280257}"/>
          </ac:spMkLst>
        </pc:spChg>
        <pc:spChg chg="mod">
          <ac:chgData name="Iulia Georgiana  Talpalariu" userId="S::iulia-georgiana.talpalariu@s.unibuc.ro::73d96925-3a0f-4185-a0bf-32095daaff1a" providerId="AD" clId="Web-{5B820485-65C3-41F7-8833-555432AC14AD}" dt="2024-01-13T12:36:50.389" v="422"/>
          <ac:spMkLst>
            <pc:docMk/>
            <pc:sldMk cId="2048215411" sldId="259"/>
            <ac:spMk id="23" creationId="{F61D0A16-45CA-D5B1-0E8F-DA18F7757D19}"/>
          </ac:spMkLst>
        </pc:spChg>
        <pc:spChg chg="del mod">
          <ac:chgData name="Iulia Georgiana  Talpalariu" userId="S::iulia-georgiana.talpalariu@s.unibuc.ro::73d96925-3a0f-4185-a0bf-32095daaff1a" providerId="AD" clId="Web-{5B820485-65C3-41F7-8833-555432AC14AD}" dt="2024-01-13T12:36:17.013" v="421"/>
          <ac:spMkLst>
            <pc:docMk/>
            <pc:sldMk cId="2048215411" sldId="259"/>
            <ac:spMk id="26" creationId="{0C6673DA-FF00-D0BD-05F5-A1A38073EDBB}"/>
          </ac:spMkLst>
        </pc:spChg>
        <pc:spChg chg="del">
          <ac:chgData name="Iulia Georgiana  Talpalariu" userId="S::iulia-georgiana.talpalariu@s.unibuc.ro::73d96925-3a0f-4185-a0bf-32095daaff1a" providerId="AD" clId="Web-{5B820485-65C3-41F7-8833-555432AC14AD}" dt="2024-01-13T12:36:50.389" v="422"/>
          <ac:spMkLst>
            <pc:docMk/>
            <pc:sldMk cId="2048215411" sldId="259"/>
            <ac:spMk id="49" creationId="{382C4084-693E-8BB3-0DCC-90F1B4658853}"/>
          </ac:spMkLst>
        </pc:spChg>
        <pc:spChg chg="del">
          <ac:chgData name="Iulia Georgiana  Talpalariu" userId="S::iulia-georgiana.talpalariu@s.unibuc.ro::73d96925-3a0f-4185-a0bf-32095daaff1a" providerId="AD" clId="Web-{5B820485-65C3-41F7-8833-555432AC14AD}" dt="2024-01-13T12:36:50.389" v="422"/>
          <ac:spMkLst>
            <pc:docMk/>
            <pc:sldMk cId="2048215411" sldId="259"/>
            <ac:spMk id="50" creationId="{E3A7629F-DFF1-9F66-98A3-D307205B4B5C}"/>
          </ac:spMkLst>
        </pc:spChg>
        <pc:spChg chg="add">
          <ac:chgData name="Iulia Georgiana  Talpalariu" userId="S::iulia-georgiana.talpalariu@s.unibuc.ro::73d96925-3a0f-4185-a0bf-32095daaff1a" providerId="AD" clId="Web-{5B820485-65C3-41F7-8833-555432AC14AD}" dt="2024-01-13T12:36:50.389" v="422"/>
          <ac:spMkLst>
            <pc:docMk/>
            <pc:sldMk cId="2048215411" sldId="259"/>
            <ac:spMk id="55" creationId="{6DA65B90-7B06-4499-91BA-CDDD36132481}"/>
          </ac:spMkLst>
        </pc:spChg>
        <pc:spChg chg="add">
          <ac:chgData name="Iulia Georgiana  Talpalariu" userId="S::iulia-georgiana.talpalariu@s.unibuc.ro::73d96925-3a0f-4185-a0bf-32095daaff1a" providerId="AD" clId="Web-{5B820485-65C3-41F7-8833-555432AC14AD}" dt="2024-01-13T12:36:50.389" v="422"/>
          <ac:spMkLst>
            <pc:docMk/>
            <pc:sldMk cId="2048215411" sldId="259"/>
            <ac:spMk id="57" creationId="{56BD7DD2-1738-4D5D-955B-0F7C68C99E0D}"/>
          </ac:spMkLst>
        </pc:spChg>
        <pc:spChg chg="add">
          <ac:chgData name="Iulia Georgiana  Talpalariu" userId="S::iulia-georgiana.talpalariu@s.unibuc.ro::73d96925-3a0f-4185-a0bf-32095daaff1a" providerId="AD" clId="Web-{5B820485-65C3-41F7-8833-555432AC14AD}" dt="2024-01-13T12:36:50.389" v="422"/>
          <ac:spMkLst>
            <pc:docMk/>
            <pc:sldMk cId="2048215411" sldId="259"/>
            <ac:spMk id="59" creationId="{8509A13B-4750-4C28-974C-8E9C13C5B043}"/>
          </ac:spMkLst>
        </pc:spChg>
        <pc:picChg chg="mod">
          <ac:chgData name="Iulia Georgiana  Talpalariu" userId="S::iulia-georgiana.talpalariu@s.unibuc.ro::73d96925-3a0f-4185-a0bf-32095daaff1a" providerId="AD" clId="Web-{5B820485-65C3-41F7-8833-555432AC14AD}" dt="2024-01-13T12:36:50.389" v="422"/>
          <ac:picMkLst>
            <pc:docMk/>
            <pc:sldMk cId="2048215411" sldId="259"/>
            <ac:picMk id="16" creationId="{AAF89EF4-9C28-E0E9-6F9B-F7D5E6C0D166}"/>
          </ac:picMkLst>
        </pc:picChg>
      </pc:sldChg>
      <pc:sldChg chg="addSp delSp modSp add replId addAnim delAnim">
        <pc:chgData name="Iulia Georgiana  Talpalariu" userId="S::iulia-georgiana.talpalariu@s.unibuc.ro::73d96925-3a0f-4185-a0bf-32095daaff1a" providerId="AD" clId="Web-{5B820485-65C3-41F7-8833-555432AC14AD}" dt="2024-01-13T17:00:59.806" v="2607" actId="14100"/>
        <pc:sldMkLst>
          <pc:docMk/>
          <pc:sldMk cId="3682139735" sldId="260"/>
        </pc:sldMkLst>
        <pc:spChg chg="del">
          <ac:chgData name="Iulia Georgiana  Talpalariu" userId="S::iulia-georgiana.talpalariu@s.unibuc.ro::73d96925-3a0f-4185-a0bf-32095daaff1a" providerId="AD" clId="Web-{5B820485-65C3-41F7-8833-555432AC14AD}" dt="2024-01-13T14:25:04.677" v="535"/>
          <ac:spMkLst>
            <pc:docMk/>
            <pc:sldMk cId="3682139735" sldId="260"/>
            <ac:spMk id="2" creationId="{C4B509BB-C7DD-60B1-38A2-85CD0E277545}"/>
          </ac:spMkLst>
        </pc:spChg>
        <pc:spChg chg="mod ord">
          <ac:chgData name="Iulia Georgiana  Talpalariu" userId="S::iulia-georgiana.talpalariu@s.unibuc.ro::73d96925-3a0f-4185-a0bf-32095daaff1a" providerId="AD" clId="Web-{5B820485-65C3-41F7-8833-555432AC14AD}" dt="2024-01-13T14:38:49.772" v="699"/>
          <ac:spMkLst>
            <pc:docMk/>
            <pc:sldMk cId="3682139735" sldId="260"/>
            <ac:spMk id="3" creationId="{08362F17-B64A-6FC0-5892-87EBEBE815C0}"/>
          </ac:spMkLst>
        </pc:spChg>
        <pc:spChg chg="add mod ord">
          <ac:chgData name="Iulia Georgiana  Talpalariu" userId="S::iulia-georgiana.talpalariu@s.unibuc.ro::73d96925-3a0f-4185-a0bf-32095daaff1a" providerId="AD" clId="Web-{5B820485-65C3-41F7-8833-555432AC14AD}" dt="2024-01-13T17:00:59.806" v="2607" actId="14100"/>
          <ac:spMkLst>
            <pc:docMk/>
            <pc:sldMk cId="3682139735" sldId="260"/>
            <ac:spMk id="5" creationId="{34EAD78E-69E3-A90A-021D-16E6FB03A456}"/>
          </ac:spMkLst>
        </pc:spChg>
        <pc:spChg chg="add del mod">
          <ac:chgData name="Iulia Georgiana  Talpalariu" userId="S::iulia-georgiana.talpalariu@s.unibuc.ro::73d96925-3a0f-4185-a0bf-32095daaff1a" providerId="AD" clId="Web-{5B820485-65C3-41F7-8833-555432AC14AD}" dt="2024-01-13T14:25:09.037" v="537"/>
          <ac:spMkLst>
            <pc:docMk/>
            <pc:sldMk cId="3682139735" sldId="260"/>
            <ac:spMk id="6" creationId="{94E89D6D-453C-15F2-17F2-B9DEFA040942}"/>
          </ac:spMkLst>
        </pc:spChg>
        <pc:spChg chg="add del">
          <ac:chgData name="Iulia Georgiana  Talpalariu" userId="S::iulia-georgiana.talpalariu@s.unibuc.ro::73d96925-3a0f-4185-a0bf-32095daaff1a" providerId="AD" clId="Web-{5B820485-65C3-41F7-8833-555432AC14AD}" dt="2024-01-13T14:38:49.772" v="699"/>
          <ac:spMkLst>
            <pc:docMk/>
            <pc:sldMk cId="3682139735" sldId="260"/>
            <ac:spMk id="29" creationId="{F24D2F33-6ED9-9153-088B-386D264CB19C}"/>
          </ac:spMkLst>
        </pc:spChg>
        <pc:spChg chg="add del">
          <ac:chgData name="Iulia Georgiana  Talpalariu" userId="S::iulia-georgiana.talpalariu@s.unibuc.ro::73d96925-3a0f-4185-a0bf-32095daaff1a" providerId="AD" clId="Web-{5B820485-65C3-41F7-8833-555432AC14AD}" dt="2024-01-13T14:38:49.772" v="699"/>
          <ac:spMkLst>
            <pc:docMk/>
            <pc:sldMk cId="3682139735" sldId="260"/>
            <ac:spMk id="32" creationId="{39944392-4CA2-86E6-7462-1E00B53770A8}"/>
          </ac:spMkLst>
        </pc:spChg>
        <pc:spChg chg="add del">
          <ac:chgData name="Iulia Georgiana  Talpalariu" userId="S::iulia-georgiana.talpalariu@s.unibuc.ro::73d96925-3a0f-4185-a0bf-32095daaff1a" providerId="AD" clId="Web-{5B820485-65C3-41F7-8833-555432AC14AD}" dt="2024-01-13T14:38:47.147" v="696"/>
          <ac:spMkLst>
            <pc:docMk/>
            <pc:sldMk cId="3682139735" sldId="260"/>
            <ac:spMk id="37" creationId="{B937640E-EF7A-4A6C-A950-D12B7D5C923E}"/>
          </ac:spMkLst>
        </pc:spChg>
        <pc:spChg chg="add del">
          <ac:chgData name="Iulia Georgiana  Talpalariu" userId="S::iulia-georgiana.talpalariu@s.unibuc.ro::73d96925-3a0f-4185-a0bf-32095daaff1a" providerId="AD" clId="Web-{5B820485-65C3-41F7-8833-555432AC14AD}" dt="2024-01-13T14:38:47.147" v="696"/>
          <ac:spMkLst>
            <pc:docMk/>
            <pc:sldMk cId="3682139735" sldId="260"/>
            <ac:spMk id="39" creationId="{4E64E4A9-D8D0-4AE7-99BD-EFE51D6EB122}"/>
          </ac:spMkLst>
        </pc:spChg>
        <pc:spChg chg="add del">
          <ac:chgData name="Iulia Georgiana  Talpalariu" userId="S::iulia-georgiana.talpalariu@s.unibuc.ro::73d96925-3a0f-4185-a0bf-32095daaff1a" providerId="AD" clId="Web-{5B820485-65C3-41F7-8833-555432AC14AD}" dt="2024-01-13T14:38:47.147" v="696"/>
          <ac:spMkLst>
            <pc:docMk/>
            <pc:sldMk cId="3682139735" sldId="260"/>
            <ac:spMk id="41" creationId="{AFD62F46-8DC3-4EDF-BDEF-27C439C6F7BD}"/>
          </ac:spMkLst>
        </pc:spChg>
        <pc:spChg chg="add del">
          <ac:chgData name="Iulia Georgiana  Talpalariu" userId="S::iulia-georgiana.talpalariu@s.unibuc.ro::73d96925-3a0f-4185-a0bf-32095daaff1a" providerId="AD" clId="Web-{5B820485-65C3-41F7-8833-555432AC14AD}" dt="2024-01-13T14:38:49.757" v="698"/>
          <ac:spMkLst>
            <pc:docMk/>
            <pc:sldMk cId="3682139735" sldId="260"/>
            <ac:spMk id="43" creationId="{B937640E-EF7A-4A6C-A950-D12B7D5C923E}"/>
          </ac:spMkLst>
        </pc:spChg>
        <pc:spChg chg="add del">
          <ac:chgData name="Iulia Georgiana  Talpalariu" userId="S::iulia-georgiana.talpalariu@s.unibuc.ro::73d96925-3a0f-4185-a0bf-32095daaff1a" providerId="AD" clId="Web-{5B820485-65C3-41F7-8833-555432AC14AD}" dt="2024-01-13T14:38:49.757" v="698"/>
          <ac:spMkLst>
            <pc:docMk/>
            <pc:sldMk cId="3682139735" sldId="260"/>
            <ac:spMk id="44" creationId="{76ADA084-C86B-4F3C-8077-6A8999CC4632}"/>
          </ac:spMkLst>
        </pc:spChg>
        <pc:spChg chg="add">
          <ac:chgData name="Iulia Georgiana  Talpalariu" userId="S::iulia-georgiana.talpalariu@s.unibuc.ro::73d96925-3a0f-4185-a0bf-32095daaff1a" providerId="AD" clId="Web-{5B820485-65C3-41F7-8833-555432AC14AD}" dt="2024-01-13T14:38:49.772" v="699"/>
          <ac:spMkLst>
            <pc:docMk/>
            <pc:sldMk cId="3682139735" sldId="260"/>
            <ac:spMk id="46" creationId="{B937640E-EF7A-4A6C-A950-D12B7D5C923E}"/>
          </ac:spMkLst>
        </pc:spChg>
        <pc:spChg chg="add">
          <ac:chgData name="Iulia Georgiana  Talpalariu" userId="S::iulia-georgiana.talpalariu@s.unibuc.ro::73d96925-3a0f-4185-a0bf-32095daaff1a" providerId="AD" clId="Web-{5B820485-65C3-41F7-8833-555432AC14AD}" dt="2024-01-13T14:38:49.772" v="699"/>
          <ac:spMkLst>
            <pc:docMk/>
            <pc:sldMk cId="3682139735" sldId="260"/>
            <ac:spMk id="47" creationId="{76ADA084-C86B-4F3C-8077-6A8999CC4632}"/>
          </ac:spMkLst>
        </pc:spChg>
        <pc:picChg chg="mod ord">
          <ac:chgData name="Iulia Georgiana  Talpalariu" userId="S::iulia-georgiana.talpalariu@s.unibuc.ro::73d96925-3a0f-4185-a0bf-32095daaff1a" providerId="AD" clId="Web-{5B820485-65C3-41F7-8833-555432AC14AD}" dt="2024-01-13T14:38:49.772" v="699"/>
          <ac:picMkLst>
            <pc:docMk/>
            <pc:sldMk cId="3682139735" sldId="260"/>
            <ac:picMk id="16" creationId="{AFC6AFA3-EDF0-6F56-E5E4-4E5AFB708374}"/>
          </ac:picMkLst>
        </pc:picChg>
      </pc:sldChg>
      <pc:sldChg chg="addSp delSp modSp add replId">
        <pc:chgData name="Iulia Georgiana  Talpalariu" userId="S::iulia-georgiana.talpalariu@s.unibuc.ro::73d96925-3a0f-4185-a0bf-32095daaff1a" providerId="AD" clId="Web-{5B820485-65C3-41F7-8833-555432AC14AD}" dt="2024-01-13T17:00:47.494" v="2606" actId="1076"/>
        <pc:sldMkLst>
          <pc:docMk/>
          <pc:sldMk cId="2277998735" sldId="261"/>
        </pc:sldMkLst>
        <pc:spChg chg="del mod">
          <ac:chgData name="Iulia Georgiana  Talpalariu" userId="S::iulia-georgiana.talpalariu@s.unibuc.ro::73d96925-3a0f-4185-a0bf-32095daaff1a" providerId="AD" clId="Web-{5B820485-65C3-41F7-8833-555432AC14AD}" dt="2024-01-13T14:24:57.536" v="533"/>
          <ac:spMkLst>
            <pc:docMk/>
            <pc:sldMk cId="2277998735" sldId="261"/>
            <ac:spMk id="2" creationId="{37AFF677-75EE-7405-15F8-F97FDA7A40C5}"/>
          </ac:spMkLst>
        </pc:spChg>
        <pc:spChg chg="mod">
          <ac:chgData name="Iulia Georgiana  Talpalariu" userId="S::iulia-georgiana.talpalariu@s.unibuc.ro::73d96925-3a0f-4185-a0bf-32095daaff1a" providerId="AD" clId="Web-{5B820485-65C3-41F7-8833-555432AC14AD}" dt="2024-01-13T14:24:46.021" v="530" actId="20577"/>
          <ac:spMkLst>
            <pc:docMk/>
            <pc:sldMk cId="2277998735" sldId="261"/>
            <ac:spMk id="3" creationId="{8524C27E-9E29-64F9-7597-DBD665F4BD2D}"/>
          </ac:spMkLst>
        </pc:spChg>
        <pc:spChg chg="mod">
          <ac:chgData name="Iulia Georgiana  Talpalariu" userId="S::iulia-georgiana.talpalariu@s.unibuc.ro::73d96925-3a0f-4185-a0bf-32095daaff1a" providerId="AD" clId="Web-{5B820485-65C3-41F7-8833-555432AC14AD}" dt="2024-01-13T14:59:25.157" v="1048" actId="1076"/>
          <ac:spMkLst>
            <pc:docMk/>
            <pc:sldMk cId="2277998735" sldId="261"/>
            <ac:spMk id="5" creationId="{EE21D246-B8F6-0293-30BB-163D6776BFAC}"/>
          </ac:spMkLst>
        </pc:spChg>
        <pc:spChg chg="add mod">
          <ac:chgData name="Iulia Georgiana  Talpalariu" userId="S::iulia-georgiana.talpalariu@s.unibuc.ro::73d96925-3a0f-4185-a0bf-32095daaff1a" providerId="AD" clId="Web-{5B820485-65C3-41F7-8833-555432AC14AD}" dt="2024-01-13T17:00:47.494" v="2606" actId="1076"/>
          <ac:spMkLst>
            <pc:docMk/>
            <pc:sldMk cId="2277998735" sldId="261"/>
            <ac:spMk id="6" creationId="{B3281182-8BBB-A021-BED5-5D4A4341CBA3}"/>
          </ac:spMkLst>
        </pc:spChg>
        <pc:spChg chg="add del mod">
          <ac:chgData name="Iulia Georgiana  Talpalariu" userId="S::iulia-georgiana.talpalariu@s.unibuc.ro::73d96925-3a0f-4185-a0bf-32095daaff1a" providerId="AD" clId="Web-{5B820485-65C3-41F7-8833-555432AC14AD}" dt="2024-01-13T14:32:38.483" v="665"/>
          <ac:spMkLst>
            <pc:docMk/>
            <pc:sldMk cId="2277998735" sldId="261"/>
            <ac:spMk id="7" creationId="{64302055-EB68-DBDE-1054-7A67E1D9CF3D}"/>
          </ac:spMkLst>
        </pc:spChg>
        <pc:spChg chg="add del mod">
          <ac:chgData name="Iulia Georgiana  Talpalariu" userId="S::iulia-georgiana.talpalariu@s.unibuc.ro::73d96925-3a0f-4185-a0bf-32095daaff1a" providerId="AD" clId="Web-{5B820485-65C3-41F7-8833-555432AC14AD}" dt="2024-01-13T14:31:51.092" v="663"/>
          <ac:spMkLst>
            <pc:docMk/>
            <pc:sldMk cId="2277998735" sldId="261"/>
            <ac:spMk id="9" creationId="{76D24F45-EA64-7DAA-1D6A-630C20536D75}"/>
          </ac:spMkLst>
        </pc:spChg>
        <pc:spChg chg="add mod">
          <ac:chgData name="Iulia Georgiana  Talpalariu" userId="S::iulia-georgiana.talpalariu@s.unibuc.ro::73d96925-3a0f-4185-a0bf-32095daaff1a" providerId="AD" clId="Web-{5B820485-65C3-41F7-8833-555432AC14AD}" dt="2024-01-13T14:32:38.702" v="668"/>
          <ac:spMkLst>
            <pc:docMk/>
            <pc:sldMk cId="2277998735" sldId="261"/>
            <ac:spMk id="11" creationId="{AF37390B-563B-FA6F-A168-94A401B76CE6}"/>
          </ac:spMkLst>
        </pc:spChg>
        <pc:picChg chg="mod modCrop">
          <ac:chgData name="Iulia Georgiana  Talpalariu" userId="S::iulia-georgiana.talpalariu@s.unibuc.ro::73d96925-3a0f-4185-a0bf-32095daaff1a" providerId="AD" clId="Web-{5B820485-65C3-41F7-8833-555432AC14AD}" dt="2024-01-13T14:33:00.843" v="671" actId="14100"/>
          <ac:picMkLst>
            <pc:docMk/>
            <pc:sldMk cId="2277998735" sldId="261"/>
            <ac:picMk id="16" creationId="{19E1F895-DF0C-06FB-C128-52B375E4E48F}"/>
          </ac:picMkLst>
        </pc:picChg>
      </pc:sldChg>
      <pc:sldChg chg="addSp delSp modSp add del replId delAnim">
        <pc:chgData name="Iulia Georgiana  Talpalariu" userId="S::iulia-georgiana.talpalariu@s.unibuc.ro::73d96925-3a0f-4185-a0bf-32095daaff1a" providerId="AD" clId="Web-{5B820485-65C3-41F7-8833-555432AC14AD}" dt="2024-01-13T14:24:19.067" v="511"/>
        <pc:sldMkLst>
          <pc:docMk/>
          <pc:sldMk cId="2322221680" sldId="261"/>
        </pc:sldMkLst>
        <pc:spChg chg="del">
          <ac:chgData name="Iulia Georgiana  Talpalariu" userId="S::iulia-georgiana.talpalariu@s.unibuc.ro::73d96925-3a0f-4185-a0bf-32095daaff1a" providerId="AD" clId="Web-{5B820485-65C3-41F7-8833-555432AC14AD}" dt="2024-01-13T12:41:37.897" v="474"/>
          <ac:spMkLst>
            <pc:docMk/>
            <pc:sldMk cId="2322221680" sldId="261"/>
            <ac:spMk id="2" creationId="{15B11AD3-87F3-00AA-50AA-5F4FDDFC57C4}"/>
          </ac:spMkLst>
        </pc:spChg>
        <pc:spChg chg="del">
          <ac:chgData name="Iulia Georgiana  Talpalariu" userId="S::iulia-georgiana.talpalariu@s.unibuc.ro::73d96925-3a0f-4185-a0bf-32095daaff1a" providerId="AD" clId="Web-{5B820485-65C3-41F7-8833-555432AC14AD}" dt="2024-01-13T12:41:20.256" v="472"/>
          <ac:spMkLst>
            <pc:docMk/>
            <pc:sldMk cId="2322221680" sldId="261"/>
            <ac:spMk id="3" creationId="{8FADAFC2-DB9E-F2E3-3134-C3EE086E2EF7}"/>
          </ac:spMkLst>
        </pc:spChg>
        <pc:spChg chg="add mod">
          <ac:chgData name="Iulia Georgiana  Talpalariu" userId="S::iulia-georgiana.talpalariu@s.unibuc.ro::73d96925-3a0f-4185-a0bf-32095daaff1a" providerId="AD" clId="Web-{5B820485-65C3-41F7-8833-555432AC14AD}" dt="2024-01-13T14:24:05.410" v="509"/>
          <ac:spMkLst>
            <pc:docMk/>
            <pc:sldMk cId="2322221680" sldId="261"/>
            <ac:spMk id="3" creationId="{AA5253EC-1030-7A6A-0395-452EE8294111}"/>
          </ac:spMkLst>
        </pc:spChg>
        <pc:spChg chg="del">
          <ac:chgData name="Iulia Georgiana  Talpalariu" userId="S::iulia-georgiana.talpalariu@s.unibuc.ro::73d96925-3a0f-4185-a0bf-32095daaff1a" providerId="AD" clId="Web-{5B820485-65C3-41F7-8833-555432AC14AD}" dt="2024-01-13T12:41:35.319" v="473"/>
          <ac:spMkLst>
            <pc:docMk/>
            <pc:sldMk cId="2322221680" sldId="261"/>
            <ac:spMk id="5" creationId="{403303FA-2CBC-15F7-01E9-7473DAAABB67}"/>
          </ac:spMkLst>
        </pc:spChg>
        <pc:spChg chg="add del mod">
          <ac:chgData name="Iulia Georgiana  Talpalariu" userId="S::iulia-georgiana.talpalariu@s.unibuc.ro::73d96925-3a0f-4185-a0bf-32095daaff1a" providerId="AD" clId="Web-{5B820485-65C3-41F7-8833-555432AC14AD}" dt="2024-01-13T12:44:15.527" v="476"/>
          <ac:spMkLst>
            <pc:docMk/>
            <pc:sldMk cId="2322221680" sldId="261"/>
            <ac:spMk id="6" creationId="{F7255B49-6E7C-D579-92B4-EABA534BB97D}"/>
          </ac:spMkLst>
        </pc:spChg>
        <pc:spChg chg="add del mod">
          <ac:chgData name="Iulia Georgiana  Talpalariu" userId="S::iulia-georgiana.talpalariu@s.unibuc.ro::73d96925-3a0f-4185-a0bf-32095daaff1a" providerId="AD" clId="Web-{5B820485-65C3-41F7-8833-555432AC14AD}" dt="2024-01-13T12:58:11.692" v="505"/>
          <ac:spMkLst>
            <pc:docMk/>
            <pc:sldMk cId="2322221680" sldId="261"/>
            <ac:spMk id="8" creationId="{CE1FB103-5E81-C4D3-0732-34B4C6600377}"/>
          </ac:spMkLst>
        </pc:spChg>
        <pc:spChg chg="del">
          <ac:chgData name="Iulia Georgiana  Talpalariu" userId="S::iulia-georgiana.talpalariu@s.unibuc.ro::73d96925-3a0f-4185-a0bf-32095daaff1a" providerId="AD" clId="Web-{5B820485-65C3-41F7-8833-555432AC14AD}" dt="2024-01-13T12:44:15.527" v="476"/>
          <ac:spMkLst>
            <pc:docMk/>
            <pc:sldMk cId="2322221680" sldId="261"/>
            <ac:spMk id="29" creationId="{63CA6E46-C57B-6099-313C-145DF38AFFBC}"/>
          </ac:spMkLst>
        </pc:spChg>
        <pc:spChg chg="del">
          <ac:chgData name="Iulia Georgiana  Talpalariu" userId="S::iulia-georgiana.talpalariu@s.unibuc.ro::73d96925-3a0f-4185-a0bf-32095daaff1a" providerId="AD" clId="Web-{5B820485-65C3-41F7-8833-555432AC14AD}" dt="2024-01-13T12:44:15.527" v="476"/>
          <ac:spMkLst>
            <pc:docMk/>
            <pc:sldMk cId="2322221680" sldId="261"/>
            <ac:spMk id="32" creationId="{B7D09C2F-988B-9175-9A08-150C6AB9E3D6}"/>
          </ac:spMkLst>
        </pc:spChg>
        <pc:spChg chg="add del">
          <ac:chgData name="Iulia Georgiana  Talpalariu" userId="S::iulia-georgiana.talpalariu@s.unibuc.ro::73d96925-3a0f-4185-a0bf-32095daaff1a" providerId="AD" clId="Web-{5B820485-65C3-41F7-8833-555432AC14AD}" dt="2024-01-13T12:46:01.842" v="502"/>
          <ac:spMkLst>
            <pc:docMk/>
            <pc:sldMk cId="2322221680" sldId="261"/>
            <ac:spMk id="37" creationId="{042E603F-28B7-4831-BF23-65FBAB13D5FB}"/>
          </ac:spMkLst>
        </pc:spChg>
        <pc:spChg chg="add del">
          <ac:chgData name="Iulia Georgiana  Talpalariu" userId="S::iulia-georgiana.talpalariu@s.unibuc.ro::73d96925-3a0f-4185-a0bf-32095daaff1a" providerId="AD" clId="Web-{5B820485-65C3-41F7-8833-555432AC14AD}" dt="2024-01-13T12:46:01.842" v="502"/>
          <ac:spMkLst>
            <pc:docMk/>
            <pc:sldMk cId="2322221680" sldId="261"/>
            <ac:spMk id="39" creationId="{4D39700F-2B10-4402-A7DD-06EE2245880D}"/>
          </ac:spMkLst>
        </pc:spChg>
        <pc:spChg chg="add del">
          <ac:chgData name="Iulia Georgiana  Talpalariu" userId="S::iulia-georgiana.talpalariu@s.unibuc.ro::73d96925-3a0f-4185-a0bf-32095daaff1a" providerId="AD" clId="Web-{5B820485-65C3-41F7-8833-555432AC14AD}" dt="2024-01-13T12:46:01.842" v="502"/>
          <ac:spMkLst>
            <pc:docMk/>
            <pc:sldMk cId="2322221680" sldId="261"/>
            <ac:spMk id="41" creationId="{6DA65B90-7B06-4499-91BA-CDDD36132481}"/>
          </ac:spMkLst>
        </pc:spChg>
        <pc:spChg chg="add del">
          <ac:chgData name="Iulia Georgiana  Talpalariu" userId="S::iulia-georgiana.talpalariu@s.unibuc.ro::73d96925-3a0f-4185-a0bf-32095daaff1a" providerId="AD" clId="Web-{5B820485-65C3-41F7-8833-555432AC14AD}" dt="2024-01-13T12:46:01.842" v="502"/>
          <ac:spMkLst>
            <pc:docMk/>
            <pc:sldMk cId="2322221680" sldId="261"/>
            <ac:spMk id="43" creationId="{5C7BC1E0-1C8D-47CB-B48A-D3D0D2EF0E3A}"/>
          </ac:spMkLst>
        </pc:spChg>
        <pc:spChg chg="add del">
          <ac:chgData name="Iulia Georgiana  Talpalariu" userId="S::iulia-georgiana.talpalariu@s.unibuc.ro::73d96925-3a0f-4185-a0bf-32095daaff1a" providerId="AD" clId="Web-{5B820485-65C3-41F7-8833-555432AC14AD}" dt="2024-01-13T12:46:01.842" v="502"/>
          <ac:spMkLst>
            <pc:docMk/>
            <pc:sldMk cId="2322221680" sldId="261"/>
            <ac:spMk id="45" creationId="{3AD1C04B-04EF-43BA-B2AB-6F52AF8B943A}"/>
          </ac:spMkLst>
        </pc:spChg>
        <pc:spChg chg="add">
          <ac:chgData name="Iulia Georgiana  Talpalariu" userId="S::iulia-georgiana.talpalariu@s.unibuc.ro::73d96925-3a0f-4185-a0bf-32095daaff1a" providerId="AD" clId="Web-{5B820485-65C3-41F7-8833-555432AC14AD}" dt="2024-01-13T12:46:01.842" v="502"/>
          <ac:spMkLst>
            <pc:docMk/>
            <pc:sldMk cId="2322221680" sldId="261"/>
            <ac:spMk id="50" creationId="{042E603F-28B7-4831-BF23-65FBAB13D5FB}"/>
          </ac:spMkLst>
        </pc:spChg>
        <pc:spChg chg="add">
          <ac:chgData name="Iulia Georgiana  Talpalariu" userId="S::iulia-georgiana.talpalariu@s.unibuc.ro::73d96925-3a0f-4185-a0bf-32095daaff1a" providerId="AD" clId="Web-{5B820485-65C3-41F7-8833-555432AC14AD}" dt="2024-01-13T12:46:01.842" v="502"/>
          <ac:spMkLst>
            <pc:docMk/>
            <pc:sldMk cId="2322221680" sldId="261"/>
            <ac:spMk id="52" creationId="{4D39700F-2B10-4402-A7DD-06EE2245880D}"/>
          </ac:spMkLst>
        </pc:spChg>
        <pc:spChg chg="add">
          <ac:chgData name="Iulia Georgiana  Talpalariu" userId="S::iulia-georgiana.talpalariu@s.unibuc.ro::73d96925-3a0f-4185-a0bf-32095daaff1a" providerId="AD" clId="Web-{5B820485-65C3-41F7-8833-555432AC14AD}" dt="2024-01-13T12:46:01.842" v="502"/>
          <ac:spMkLst>
            <pc:docMk/>
            <pc:sldMk cId="2322221680" sldId="261"/>
            <ac:spMk id="54" creationId="{31BC8F63-97F8-423D-89DA-297A1A408EF8}"/>
          </ac:spMkLst>
        </pc:spChg>
        <pc:spChg chg="add">
          <ac:chgData name="Iulia Georgiana  Talpalariu" userId="S::iulia-georgiana.talpalariu@s.unibuc.ro::73d96925-3a0f-4185-a0bf-32095daaff1a" providerId="AD" clId="Web-{5B820485-65C3-41F7-8833-555432AC14AD}" dt="2024-01-13T12:46:01.842" v="502"/>
          <ac:spMkLst>
            <pc:docMk/>
            <pc:sldMk cId="2322221680" sldId="261"/>
            <ac:spMk id="56" creationId="{3BBAB87D-2851-4F58-8AE4-FCF1D7413598}"/>
          </ac:spMkLst>
        </pc:spChg>
        <pc:spChg chg="add">
          <ac:chgData name="Iulia Georgiana  Talpalariu" userId="S::iulia-georgiana.talpalariu@s.unibuc.ro::73d96925-3a0f-4185-a0bf-32095daaff1a" providerId="AD" clId="Web-{5B820485-65C3-41F7-8833-555432AC14AD}" dt="2024-01-13T12:46:01.842" v="502"/>
          <ac:spMkLst>
            <pc:docMk/>
            <pc:sldMk cId="2322221680" sldId="261"/>
            <ac:spMk id="58" creationId="{396CFDFE-8E78-4E0B-8719-596F3ACB92F6}"/>
          </ac:spMkLst>
        </pc:spChg>
        <pc:picChg chg="del mod ord modCrop">
          <ac:chgData name="Iulia Georgiana  Talpalariu" userId="S::iulia-georgiana.talpalariu@s.unibuc.ro::73d96925-3a0f-4185-a0bf-32095daaff1a" providerId="AD" clId="Web-{5B820485-65C3-41F7-8833-555432AC14AD}" dt="2024-01-13T14:24:05.410" v="509"/>
          <ac:picMkLst>
            <pc:docMk/>
            <pc:sldMk cId="2322221680" sldId="261"/>
            <ac:picMk id="16" creationId="{77903A5A-87D2-9299-CCE8-E19D963E6073}"/>
          </ac:picMkLst>
        </pc:picChg>
      </pc:sldChg>
      <pc:sldChg chg="addSp delSp modSp add replId">
        <pc:chgData name="Iulia Georgiana  Talpalariu" userId="S::iulia-georgiana.talpalariu@s.unibuc.ro::73d96925-3a0f-4185-a0bf-32095daaff1a" providerId="AD" clId="Web-{5B820485-65C3-41F7-8833-555432AC14AD}" dt="2024-01-13T17:00:31.837" v="2601" actId="20577"/>
        <pc:sldMkLst>
          <pc:docMk/>
          <pc:sldMk cId="71261415" sldId="262"/>
        </pc:sldMkLst>
        <pc:spChg chg="mod">
          <ac:chgData name="Iulia Georgiana  Talpalariu" userId="S::iulia-georgiana.talpalariu@s.unibuc.ro::73d96925-3a0f-4185-a0bf-32095daaff1a" providerId="AD" clId="Web-{5B820485-65C3-41F7-8833-555432AC14AD}" dt="2024-01-13T15:28:45.459" v="1181" actId="20577"/>
          <ac:spMkLst>
            <pc:docMk/>
            <pc:sldMk cId="71261415" sldId="262"/>
            <ac:spMk id="3" creationId="{A323ACD5-908B-C5A6-6A7D-D1883FE1155B}"/>
          </ac:spMkLst>
        </pc:spChg>
        <pc:spChg chg="del">
          <ac:chgData name="Iulia Georgiana  Talpalariu" userId="S::iulia-georgiana.talpalariu@s.unibuc.ro::73d96925-3a0f-4185-a0bf-32095daaff1a" providerId="AD" clId="Web-{5B820485-65C3-41F7-8833-555432AC14AD}" dt="2024-01-13T14:36:24.050" v="680"/>
          <ac:spMkLst>
            <pc:docMk/>
            <pc:sldMk cId="71261415" sldId="262"/>
            <ac:spMk id="5" creationId="{32DFC6CD-DF99-E8D7-842C-3DD4883E9E32}"/>
          </ac:spMkLst>
        </pc:spChg>
        <pc:spChg chg="mod ord">
          <ac:chgData name="Iulia Georgiana  Talpalariu" userId="S::iulia-georgiana.talpalariu@s.unibuc.ro::73d96925-3a0f-4185-a0bf-32095daaff1a" providerId="AD" clId="Web-{5B820485-65C3-41F7-8833-555432AC14AD}" dt="2024-01-13T17:00:31.837" v="2601" actId="20577"/>
          <ac:spMkLst>
            <pc:docMk/>
            <pc:sldMk cId="71261415" sldId="262"/>
            <ac:spMk id="6" creationId="{871C2181-0937-9701-BBB0-201F1AF53CC8}"/>
          </ac:spMkLst>
        </pc:spChg>
        <pc:spChg chg="del">
          <ac:chgData name="Iulia Georgiana  Talpalariu" userId="S::iulia-georgiana.talpalariu@s.unibuc.ro::73d96925-3a0f-4185-a0bf-32095daaff1a" providerId="AD" clId="Web-{5B820485-65C3-41F7-8833-555432AC14AD}" dt="2024-01-13T14:36:33.113" v="681"/>
          <ac:spMkLst>
            <pc:docMk/>
            <pc:sldMk cId="71261415" sldId="262"/>
            <ac:spMk id="11" creationId="{61F2A4D8-31E2-8F6A-D53A-20B158824021}"/>
          </ac:spMkLst>
        </pc:spChg>
        <pc:spChg chg="del">
          <ac:chgData name="Iulia Georgiana  Talpalariu" userId="S::iulia-georgiana.talpalariu@s.unibuc.ro::73d96925-3a0f-4185-a0bf-32095daaff1a" providerId="AD" clId="Web-{5B820485-65C3-41F7-8833-555432AC14AD}" dt="2024-01-13T14:36:38.519" v="682"/>
          <ac:spMkLst>
            <pc:docMk/>
            <pc:sldMk cId="71261415" sldId="262"/>
            <ac:spMk id="29" creationId="{73A5BA3E-6BFA-932A-B039-03072B39928B}"/>
          </ac:spMkLst>
        </pc:spChg>
        <pc:spChg chg="del">
          <ac:chgData name="Iulia Georgiana  Talpalariu" userId="S::iulia-georgiana.talpalariu@s.unibuc.ro::73d96925-3a0f-4185-a0bf-32095daaff1a" providerId="AD" clId="Web-{5B820485-65C3-41F7-8833-555432AC14AD}" dt="2024-01-13T14:36:38.519" v="682"/>
          <ac:spMkLst>
            <pc:docMk/>
            <pc:sldMk cId="71261415" sldId="262"/>
            <ac:spMk id="32" creationId="{C7E940A4-C798-19AA-B3EA-00CC3C48A7B2}"/>
          </ac:spMkLst>
        </pc:spChg>
        <pc:spChg chg="add del">
          <ac:chgData name="Iulia Georgiana  Talpalariu" userId="S::iulia-georgiana.talpalariu@s.unibuc.ro::73d96925-3a0f-4185-a0bf-32095daaff1a" providerId="AD" clId="Web-{5B820485-65C3-41F7-8833-555432AC14AD}" dt="2024-01-13T14:37:41.724" v="686"/>
          <ac:spMkLst>
            <pc:docMk/>
            <pc:sldMk cId="71261415" sldId="262"/>
            <ac:spMk id="37" creationId="{B937640E-EF7A-4A6C-A950-D12B7D5C923E}"/>
          </ac:spMkLst>
        </pc:spChg>
        <pc:spChg chg="add del">
          <ac:chgData name="Iulia Georgiana  Talpalariu" userId="S::iulia-georgiana.talpalariu@s.unibuc.ro::73d96925-3a0f-4185-a0bf-32095daaff1a" providerId="AD" clId="Web-{5B820485-65C3-41F7-8833-555432AC14AD}" dt="2024-01-13T14:37:41.724" v="686"/>
          <ac:spMkLst>
            <pc:docMk/>
            <pc:sldMk cId="71261415" sldId="262"/>
            <ac:spMk id="39" creationId="{76ADA084-C86B-4F3C-8077-6A8999CC4632}"/>
          </ac:spMkLst>
        </pc:spChg>
        <pc:spChg chg="add del">
          <ac:chgData name="Iulia Georgiana  Talpalariu" userId="S::iulia-georgiana.talpalariu@s.unibuc.ro::73d96925-3a0f-4185-a0bf-32095daaff1a" providerId="AD" clId="Web-{5B820485-65C3-41F7-8833-555432AC14AD}" dt="2024-01-13T14:37:41.708" v="685"/>
          <ac:spMkLst>
            <pc:docMk/>
            <pc:sldMk cId="71261415" sldId="262"/>
            <ac:spMk id="44" creationId="{B937640E-EF7A-4A6C-A950-D12B7D5C923E}"/>
          </ac:spMkLst>
        </pc:spChg>
        <pc:spChg chg="add del">
          <ac:chgData name="Iulia Georgiana  Talpalariu" userId="S::iulia-georgiana.talpalariu@s.unibuc.ro::73d96925-3a0f-4185-a0bf-32095daaff1a" providerId="AD" clId="Web-{5B820485-65C3-41F7-8833-555432AC14AD}" dt="2024-01-13T14:37:41.708" v="685"/>
          <ac:spMkLst>
            <pc:docMk/>
            <pc:sldMk cId="71261415" sldId="262"/>
            <ac:spMk id="46" creationId="{68988800-4054-4E60-A352-60CF604AB850}"/>
          </ac:spMkLst>
        </pc:spChg>
        <pc:spChg chg="add del">
          <ac:chgData name="Iulia Georgiana  Talpalariu" userId="S::iulia-georgiana.talpalariu@s.unibuc.ro::73d96925-3a0f-4185-a0bf-32095daaff1a" providerId="AD" clId="Web-{5B820485-65C3-41F7-8833-555432AC14AD}" dt="2024-01-13T14:37:41.708" v="685"/>
          <ac:spMkLst>
            <pc:docMk/>
            <pc:sldMk cId="71261415" sldId="262"/>
            <ac:spMk id="48" creationId="{01FB661E-0D75-43BF-813D-0FBD5093E901}"/>
          </ac:spMkLst>
        </pc:spChg>
        <pc:spChg chg="add del">
          <ac:chgData name="Iulia Georgiana  Talpalariu" userId="S::iulia-georgiana.talpalariu@s.unibuc.ro::73d96925-3a0f-4185-a0bf-32095daaff1a" providerId="AD" clId="Web-{5B820485-65C3-41F7-8833-555432AC14AD}" dt="2024-01-13T14:37:56.271" v="689"/>
          <ac:spMkLst>
            <pc:docMk/>
            <pc:sldMk cId="71261415" sldId="262"/>
            <ac:spMk id="50" creationId="{B937640E-EF7A-4A6C-A950-D12B7D5C923E}"/>
          </ac:spMkLst>
        </pc:spChg>
        <pc:spChg chg="add del">
          <ac:chgData name="Iulia Georgiana  Talpalariu" userId="S::iulia-georgiana.talpalariu@s.unibuc.ro::73d96925-3a0f-4185-a0bf-32095daaff1a" providerId="AD" clId="Web-{5B820485-65C3-41F7-8833-555432AC14AD}" dt="2024-01-13T14:37:56.271" v="689"/>
          <ac:spMkLst>
            <pc:docMk/>
            <pc:sldMk cId="71261415" sldId="262"/>
            <ac:spMk id="51" creationId="{094CCE7A-BF63-4F34-A790-506292F49DCB}"/>
          </ac:spMkLst>
        </pc:spChg>
        <pc:spChg chg="add del">
          <ac:chgData name="Iulia Georgiana  Talpalariu" userId="S::iulia-georgiana.talpalariu@s.unibuc.ro::73d96925-3a0f-4185-a0bf-32095daaff1a" providerId="AD" clId="Web-{5B820485-65C3-41F7-8833-555432AC14AD}" dt="2024-01-13T14:37:56.271" v="689"/>
          <ac:spMkLst>
            <pc:docMk/>
            <pc:sldMk cId="71261415" sldId="262"/>
            <ac:spMk id="52" creationId="{F066AA63-76B1-4DA5-BDFB-DB2FD4E001BC}"/>
          </ac:spMkLst>
        </pc:spChg>
        <pc:spChg chg="add del">
          <ac:chgData name="Iulia Georgiana  Talpalariu" userId="S::iulia-georgiana.talpalariu@s.unibuc.ro::73d96925-3a0f-4185-a0bf-32095daaff1a" providerId="AD" clId="Web-{5B820485-65C3-41F7-8833-555432AC14AD}" dt="2024-01-13T14:38:09.084" v="691"/>
          <ac:spMkLst>
            <pc:docMk/>
            <pc:sldMk cId="71261415" sldId="262"/>
            <ac:spMk id="57" creationId="{B937640E-EF7A-4A6C-A950-D12B7D5C923E}"/>
          </ac:spMkLst>
        </pc:spChg>
        <pc:spChg chg="add del">
          <ac:chgData name="Iulia Georgiana  Talpalariu" userId="S::iulia-georgiana.talpalariu@s.unibuc.ro::73d96925-3a0f-4185-a0bf-32095daaff1a" providerId="AD" clId="Web-{5B820485-65C3-41F7-8833-555432AC14AD}" dt="2024-01-13T14:38:09.084" v="691"/>
          <ac:spMkLst>
            <pc:docMk/>
            <pc:sldMk cId="71261415" sldId="262"/>
            <ac:spMk id="59" creationId="{39796C61-3902-4C2A-AD60-D926667F530C}"/>
          </ac:spMkLst>
        </pc:spChg>
        <pc:spChg chg="add del">
          <ac:chgData name="Iulia Georgiana  Talpalariu" userId="S::iulia-georgiana.talpalariu@s.unibuc.ro::73d96925-3a0f-4185-a0bf-32095daaff1a" providerId="AD" clId="Web-{5B820485-65C3-41F7-8833-555432AC14AD}" dt="2024-01-13T14:38:09.084" v="691"/>
          <ac:spMkLst>
            <pc:docMk/>
            <pc:sldMk cId="71261415" sldId="262"/>
            <ac:spMk id="61" creationId="{36A49EC6-053B-4ACB-9913-5C4B245E913B}"/>
          </ac:spMkLst>
        </pc:spChg>
        <pc:spChg chg="add del">
          <ac:chgData name="Iulia Georgiana  Talpalariu" userId="S::iulia-georgiana.talpalariu@s.unibuc.ro::73d96925-3a0f-4185-a0bf-32095daaff1a" providerId="AD" clId="Web-{5B820485-65C3-41F7-8833-555432AC14AD}" dt="2024-01-13T14:41:14.150" v="709"/>
          <ac:spMkLst>
            <pc:docMk/>
            <pc:sldMk cId="71261415" sldId="262"/>
            <ac:spMk id="66" creationId="{B937640E-EF7A-4A6C-A950-D12B7D5C923E}"/>
          </ac:spMkLst>
        </pc:spChg>
        <pc:spChg chg="add del mod">
          <ac:chgData name="Iulia Georgiana  Talpalariu" userId="S::iulia-georgiana.talpalariu@s.unibuc.ro::73d96925-3a0f-4185-a0bf-32095daaff1a" providerId="AD" clId="Web-{5B820485-65C3-41F7-8833-555432AC14AD}" dt="2024-01-13T14:41:14.150" v="709"/>
          <ac:spMkLst>
            <pc:docMk/>
            <pc:sldMk cId="71261415" sldId="262"/>
            <ac:spMk id="68" creationId="{5EAD0F86-42CA-426A-8E21-1ABFCA8FBE72}"/>
          </ac:spMkLst>
        </pc:spChg>
        <pc:spChg chg="add del">
          <ac:chgData name="Iulia Georgiana  Talpalariu" userId="S::iulia-georgiana.talpalariu@s.unibuc.ro::73d96925-3a0f-4185-a0bf-32095daaff1a" providerId="AD" clId="Web-{5B820485-65C3-41F7-8833-555432AC14AD}" dt="2024-01-13T14:41:14.150" v="709"/>
          <ac:spMkLst>
            <pc:docMk/>
            <pc:sldMk cId="71261415" sldId="262"/>
            <ac:spMk id="70" creationId="{ED1F383C-24DF-4CAA-9FEC-E0A9E8F28405}"/>
          </ac:spMkLst>
        </pc:spChg>
        <pc:spChg chg="add del">
          <ac:chgData name="Iulia Georgiana  Talpalariu" userId="S::iulia-georgiana.talpalariu@s.unibuc.ro::73d96925-3a0f-4185-a0bf-32095daaff1a" providerId="AD" clId="Web-{5B820485-65C3-41F7-8833-555432AC14AD}" dt="2024-01-13T14:45:57.422" v="786"/>
          <ac:spMkLst>
            <pc:docMk/>
            <pc:sldMk cId="71261415" sldId="262"/>
            <ac:spMk id="75" creationId="{B937640E-EF7A-4A6C-A950-D12B7D5C923E}"/>
          </ac:spMkLst>
        </pc:spChg>
        <pc:spChg chg="add del">
          <ac:chgData name="Iulia Georgiana  Talpalariu" userId="S::iulia-georgiana.talpalariu@s.unibuc.ro::73d96925-3a0f-4185-a0bf-32095daaff1a" providerId="AD" clId="Web-{5B820485-65C3-41F7-8833-555432AC14AD}" dt="2024-01-13T14:45:57.422" v="786"/>
          <ac:spMkLst>
            <pc:docMk/>
            <pc:sldMk cId="71261415" sldId="262"/>
            <ac:spMk id="77" creationId="{BC9DD7E5-C854-492A-9A94-054A4118EFAE}"/>
          </ac:spMkLst>
        </pc:spChg>
        <pc:spChg chg="add del">
          <ac:chgData name="Iulia Georgiana  Talpalariu" userId="S::iulia-georgiana.talpalariu@s.unibuc.ro::73d96925-3a0f-4185-a0bf-32095daaff1a" providerId="AD" clId="Web-{5B820485-65C3-41F7-8833-555432AC14AD}" dt="2024-01-13T14:45:57.422" v="786"/>
          <ac:spMkLst>
            <pc:docMk/>
            <pc:sldMk cId="71261415" sldId="262"/>
            <ac:spMk id="79" creationId="{3110DF80-7755-48B5-8B8F-47C1B9CE5B55}"/>
          </ac:spMkLst>
        </pc:spChg>
        <pc:spChg chg="add del">
          <ac:chgData name="Iulia Georgiana  Talpalariu" userId="S::iulia-georgiana.talpalariu@s.unibuc.ro::73d96925-3a0f-4185-a0bf-32095daaff1a" providerId="AD" clId="Web-{5B820485-65C3-41F7-8833-555432AC14AD}" dt="2024-01-13T14:46:18.188" v="794"/>
          <ac:spMkLst>
            <pc:docMk/>
            <pc:sldMk cId="71261415" sldId="262"/>
            <ac:spMk id="84" creationId="{B937640E-EF7A-4A6C-A950-D12B7D5C923E}"/>
          </ac:spMkLst>
        </pc:spChg>
        <pc:spChg chg="add del">
          <ac:chgData name="Iulia Georgiana  Talpalariu" userId="S::iulia-georgiana.talpalariu@s.unibuc.ro::73d96925-3a0f-4185-a0bf-32095daaff1a" providerId="AD" clId="Web-{5B820485-65C3-41F7-8833-555432AC14AD}" dt="2024-01-13T14:46:18.188" v="794"/>
          <ac:spMkLst>
            <pc:docMk/>
            <pc:sldMk cId="71261415" sldId="262"/>
            <ac:spMk id="86" creationId="{6E781AF0-B052-41F6-B272-5C055E511D41}"/>
          </ac:spMkLst>
        </pc:spChg>
        <pc:spChg chg="add del">
          <ac:chgData name="Iulia Georgiana  Talpalariu" userId="S::iulia-georgiana.talpalariu@s.unibuc.ro::73d96925-3a0f-4185-a0bf-32095daaff1a" providerId="AD" clId="Web-{5B820485-65C3-41F7-8833-555432AC14AD}" dt="2024-01-13T14:46:18.188" v="794"/>
          <ac:spMkLst>
            <pc:docMk/>
            <pc:sldMk cId="71261415" sldId="262"/>
            <ac:spMk id="88" creationId="{3110DF80-7755-48B5-8B8F-47C1B9CE5B55}"/>
          </ac:spMkLst>
        </pc:spChg>
        <pc:spChg chg="add del">
          <ac:chgData name="Iulia Georgiana  Talpalariu" userId="S::iulia-georgiana.talpalariu@s.unibuc.ro::73d96925-3a0f-4185-a0bf-32095daaff1a" providerId="AD" clId="Web-{5B820485-65C3-41F7-8833-555432AC14AD}" dt="2024-01-13T14:46:15.672" v="791"/>
          <ac:spMkLst>
            <pc:docMk/>
            <pc:sldMk cId="71261415" sldId="262"/>
            <ac:spMk id="93" creationId="{B937640E-EF7A-4A6C-A950-D12B7D5C923E}"/>
          </ac:spMkLst>
        </pc:spChg>
        <pc:spChg chg="add del">
          <ac:chgData name="Iulia Georgiana  Talpalariu" userId="S::iulia-georgiana.talpalariu@s.unibuc.ro::73d96925-3a0f-4185-a0bf-32095daaff1a" providerId="AD" clId="Web-{5B820485-65C3-41F7-8833-555432AC14AD}" dt="2024-01-13T14:46:15.672" v="791"/>
          <ac:spMkLst>
            <pc:docMk/>
            <pc:sldMk cId="71261415" sldId="262"/>
            <ac:spMk id="95" creationId="{BC9DD7E5-C854-492A-9A94-054A4118EFAE}"/>
          </ac:spMkLst>
        </pc:spChg>
        <pc:spChg chg="add del">
          <ac:chgData name="Iulia Georgiana  Talpalariu" userId="S::iulia-georgiana.talpalariu@s.unibuc.ro::73d96925-3a0f-4185-a0bf-32095daaff1a" providerId="AD" clId="Web-{5B820485-65C3-41F7-8833-555432AC14AD}" dt="2024-01-13T14:46:15.672" v="791"/>
          <ac:spMkLst>
            <pc:docMk/>
            <pc:sldMk cId="71261415" sldId="262"/>
            <ac:spMk id="97" creationId="{3110DF80-7755-48B5-8B8F-47C1B9CE5B55}"/>
          </ac:spMkLst>
        </pc:spChg>
        <pc:spChg chg="add del">
          <ac:chgData name="Iulia Georgiana  Talpalariu" userId="S::iulia-georgiana.talpalariu@s.unibuc.ro::73d96925-3a0f-4185-a0bf-32095daaff1a" providerId="AD" clId="Web-{5B820485-65C3-41F7-8833-555432AC14AD}" dt="2024-01-13T14:46:18.188" v="793"/>
          <ac:spMkLst>
            <pc:docMk/>
            <pc:sldMk cId="71261415" sldId="262"/>
            <ac:spMk id="99" creationId="{B937640E-EF7A-4A6C-A950-D12B7D5C923E}"/>
          </ac:spMkLst>
        </pc:spChg>
        <pc:spChg chg="add del">
          <ac:chgData name="Iulia Georgiana  Talpalariu" userId="S::iulia-georgiana.talpalariu@s.unibuc.ro::73d96925-3a0f-4185-a0bf-32095daaff1a" providerId="AD" clId="Web-{5B820485-65C3-41F7-8833-555432AC14AD}" dt="2024-01-13T14:46:18.188" v="793"/>
          <ac:spMkLst>
            <pc:docMk/>
            <pc:sldMk cId="71261415" sldId="262"/>
            <ac:spMk id="100" creationId="{4E64E4A9-D8D0-4AE7-99BD-EFE51D6EB122}"/>
          </ac:spMkLst>
        </pc:spChg>
        <pc:spChg chg="add del">
          <ac:chgData name="Iulia Georgiana  Talpalariu" userId="S::iulia-georgiana.talpalariu@s.unibuc.ro::73d96925-3a0f-4185-a0bf-32095daaff1a" providerId="AD" clId="Web-{5B820485-65C3-41F7-8833-555432AC14AD}" dt="2024-01-13T14:46:18.188" v="793"/>
          <ac:spMkLst>
            <pc:docMk/>
            <pc:sldMk cId="71261415" sldId="262"/>
            <ac:spMk id="101" creationId="{AFD62F46-8DC3-4EDF-BDEF-27C439C6F7BD}"/>
          </ac:spMkLst>
        </pc:spChg>
        <pc:spChg chg="add">
          <ac:chgData name="Iulia Georgiana  Talpalariu" userId="S::iulia-georgiana.talpalariu@s.unibuc.ro::73d96925-3a0f-4185-a0bf-32095daaff1a" providerId="AD" clId="Web-{5B820485-65C3-41F7-8833-555432AC14AD}" dt="2024-01-13T14:46:18.188" v="794"/>
          <ac:spMkLst>
            <pc:docMk/>
            <pc:sldMk cId="71261415" sldId="262"/>
            <ac:spMk id="103" creationId="{B937640E-EF7A-4A6C-A950-D12B7D5C923E}"/>
          </ac:spMkLst>
        </pc:spChg>
        <pc:spChg chg="add">
          <ac:chgData name="Iulia Georgiana  Talpalariu" userId="S::iulia-georgiana.talpalariu@s.unibuc.ro::73d96925-3a0f-4185-a0bf-32095daaff1a" providerId="AD" clId="Web-{5B820485-65C3-41F7-8833-555432AC14AD}" dt="2024-01-13T14:46:18.188" v="794"/>
          <ac:spMkLst>
            <pc:docMk/>
            <pc:sldMk cId="71261415" sldId="262"/>
            <ac:spMk id="104" creationId="{6E781AF0-B052-41F6-B272-5C055E511D41}"/>
          </ac:spMkLst>
        </pc:spChg>
        <pc:spChg chg="add">
          <ac:chgData name="Iulia Georgiana  Talpalariu" userId="S::iulia-georgiana.talpalariu@s.unibuc.ro::73d96925-3a0f-4185-a0bf-32095daaff1a" providerId="AD" clId="Web-{5B820485-65C3-41F7-8833-555432AC14AD}" dt="2024-01-13T14:46:18.188" v="794"/>
          <ac:spMkLst>
            <pc:docMk/>
            <pc:sldMk cId="71261415" sldId="262"/>
            <ac:spMk id="105" creationId="{3110DF80-7755-48B5-8B8F-47C1B9CE5B55}"/>
          </ac:spMkLst>
        </pc:spChg>
        <pc:picChg chg="mod modCrop">
          <ac:chgData name="Iulia Georgiana  Talpalariu" userId="S::iulia-georgiana.talpalariu@s.unibuc.ro::73d96925-3a0f-4185-a0bf-32095daaff1a" providerId="AD" clId="Web-{5B820485-65C3-41F7-8833-555432AC14AD}" dt="2024-01-13T16:47:55.556" v="2263"/>
          <ac:picMkLst>
            <pc:docMk/>
            <pc:sldMk cId="71261415" sldId="262"/>
            <ac:picMk id="16" creationId="{F63A77FE-64C7-B8A0-8D7B-725F38F008BB}"/>
          </ac:picMkLst>
        </pc:picChg>
        <pc:inkChg chg="add del">
          <ac:chgData name="Iulia Georgiana  Talpalariu" userId="S::iulia-georgiana.talpalariu@s.unibuc.ro::73d96925-3a0f-4185-a0bf-32095daaff1a" providerId="AD" clId="Web-{5B820485-65C3-41F7-8833-555432AC14AD}" dt="2024-01-13T15:26:18.018" v="1099"/>
          <ac:inkMkLst>
            <pc:docMk/>
            <pc:sldMk cId="71261415" sldId="262"/>
            <ac:inkMk id="2" creationId="{1E5CFEAC-C63C-92C7-D199-B5484353076D}"/>
          </ac:inkMkLst>
        </pc:inkChg>
        <pc:inkChg chg="add del">
          <ac:chgData name="Iulia Georgiana  Talpalariu" userId="S::iulia-georgiana.talpalariu@s.unibuc.ro::73d96925-3a0f-4185-a0bf-32095daaff1a" providerId="AD" clId="Web-{5B820485-65C3-41F7-8833-555432AC14AD}" dt="2024-01-13T15:26:15.221" v="1098"/>
          <ac:inkMkLst>
            <pc:docMk/>
            <pc:sldMk cId="71261415" sldId="262"/>
            <ac:inkMk id="4" creationId="{09E621EF-39D3-8DC1-4F30-61189D5D4449}"/>
          </ac:inkMkLst>
        </pc:inkChg>
        <pc:inkChg chg="add del">
          <ac:chgData name="Iulia Georgiana  Talpalariu" userId="S::iulia-georgiana.talpalariu@s.unibuc.ro::73d96925-3a0f-4185-a0bf-32095daaff1a" providerId="AD" clId="Web-{5B820485-65C3-41F7-8833-555432AC14AD}" dt="2024-01-13T15:26:15.221" v="1097"/>
          <ac:inkMkLst>
            <pc:docMk/>
            <pc:sldMk cId="71261415" sldId="262"/>
            <ac:inkMk id="7" creationId="{59035BAC-899F-E217-B885-0C0541DEB714}"/>
          </ac:inkMkLst>
        </pc:inkChg>
        <pc:inkChg chg="add del">
          <ac:chgData name="Iulia Georgiana  Talpalariu" userId="S::iulia-georgiana.talpalariu@s.unibuc.ro::73d96925-3a0f-4185-a0bf-32095daaff1a" providerId="AD" clId="Web-{5B820485-65C3-41F7-8833-555432AC14AD}" dt="2024-01-13T15:26:15.221" v="1096"/>
          <ac:inkMkLst>
            <pc:docMk/>
            <pc:sldMk cId="71261415" sldId="262"/>
            <ac:inkMk id="8" creationId="{8BDD6F65-3F8B-6CF6-CF38-E19ED8A5267E}"/>
          </ac:inkMkLst>
        </pc:inkChg>
        <pc:inkChg chg="add del">
          <ac:chgData name="Iulia Georgiana  Talpalariu" userId="S::iulia-georgiana.talpalariu@s.unibuc.ro::73d96925-3a0f-4185-a0bf-32095daaff1a" providerId="AD" clId="Web-{5B820485-65C3-41F7-8833-555432AC14AD}" dt="2024-01-13T15:26:12.487" v="1095"/>
          <ac:inkMkLst>
            <pc:docMk/>
            <pc:sldMk cId="71261415" sldId="262"/>
            <ac:inkMk id="9" creationId="{B3C2899F-21FB-6F30-96DE-2829DD2D854C}"/>
          </ac:inkMkLst>
        </pc:inkChg>
        <pc:inkChg chg="add del">
          <ac:chgData name="Iulia Georgiana  Talpalariu" userId="S::iulia-georgiana.talpalariu@s.unibuc.ro::73d96925-3a0f-4185-a0bf-32095daaff1a" providerId="AD" clId="Web-{5B820485-65C3-41F7-8833-555432AC14AD}" dt="2024-01-13T15:26:12.487" v="1094"/>
          <ac:inkMkLst>
            <pc:docMk/>
            <pc:sldMk cId="71261415" sldId="262"/>
            <ac:inkMk id="10" creationId="{22929DAD-FBEA-3E50-F68C-1C2CFBF750C3}"/>
          </ac:inkMkLst>
        </pc:inkChg>
        <pc:inkChg chg="add del">
          <ac:chgData name="Iulia Georgiana  Talpalariu" userId="S::iulia-georgiana.talpalariu@s.unibuc.ro::73d96925-3a0f-4185-a0bf-32095daaff1a" providerId="AD" clId="Web-{5B820485-65C3-41F7-8833-555432AC14AD}" dt="2024-01-13T15:26:12.487" v="1093"/>
          <ac:inkMkLst>
            <pc:docMk/>
            <pc:sldMk cId="71261415" sldId="262"/>
            <ac:inkMk id="12" creationId="{5C4DBE81-A1D0-5BB8-7842-B1B38D567D19}"/>
          </ac:inkMkLst>
        </pc:inkChg>
        <pc:inkChg chg="add del">
          <ac:chgData name="Iulia Georgiana  Talpalariu" userId="S::iulia-georgiana.talpalariu@s.unibuc.ro::73d96925-3a0f-4185-a0bf-32095daaff1a" providerId="AD" clId="Web-{5B820485-65C3-41F7-8833-555432AC14AD}" dt="2024-01-13T15:26:12.487" v="1092"/>
          <ac:inkMkLst>
            <pc:docMk/>
            <pc:sldMk cId="71261415" sldId="262"/>
            <ac:inkMk id="13" creationId="{D7703346-B42A-CD92-7C48-C9582B65EAC4}"/>
          </ac:inkMkLst>
        </pc:inkChg>
        <pc:inkChg chg="add del">
          <ac:chgData name="Iulia Georgiana  Talpalariu" userId="S::iulia-georgiana.talpalariu@s.unibuc.ro::73d96925-3a0f-4185-a0bf-32095daaff1a" providerId="AD" clId="Web-{5B820485-65C3-41F7-8833-555432AC14AD}" dt="2024-01-13T15:26:09.768" v="1091"/>
          <ac:inkMkLst>
            <pc:docMk/>
            <pc:sldMk cId="71261415" sldId="262"/>
            <ac:inkMk id="14" creationId="{17D01BB1-4358-F869-6494-4C50EC9A1803}"/>
          </ac:inkMkLst>
        </pc:inkChg>
        <pc:inkChg chg="add del">
          <ac:chgData name="Iulia Georgiana  Talpalariu" userId="S::iulia-georgiana.talpalariu@s.unibuc.ro::73d96925-3a0f-4185-a0bf-32095daaff1a" providerId="AD" clId="Web-{5B820485-65C3-41F7-8833-555432AC14AD}" dt="2024-01-13T15:26:09.127" v="1090"/>
          <ac:inkMkLst>
            <pc:docMk/>
            <pc:sldMk cId="71261415" sldId="262"/>
            <ac:inkMk id="15" creationId="{9A791720-7ADA-A411-9D3E-0F0F8DD2F12B}"/>
          </ac:inkMkLst>
        </pc:inkChg>
      </pc:sldChg>
      <pc:sldChg chg="modSp add del replId">
        <pc:chgData name="Iulia Georgiana  Talpalariu" userId="S::iulia-georgiana.talpalariu@s.unibuc.ro::73d96925-3a0f-4185-a0bf-32095daaff1a" providerId="AD" clId="Web-{5B820485-65C3-41F7-8833-555432AC14AD}" dt="2024-01-13T14:24:23.020" v="513"/>
        <pc:sldMkLst>
          <pc:docMk/>
          <pc:sldMk cId="3179045402" sldId="262"/>
        </pc:sldMkLst>
        <pc:picChg chg="mod">
          <ac:chgData name="Iulia Georgiana  Talpalariu" userId="S::iulia-georgiana.talpalariu@s.unibuc.ro::73d96925-3a0f-4185-a0bf-32095daaff1a" providerId="AD" clId="Web-{5B820485-65C3-41F7-8833-555432AC14AD}" dt="2024-01-13T12:58:25.443" v="508" actId="1076"/>
          <ac:picMkLst>
            <pc:docMk/>
            <pc:sldMk cId="3179045402" sldId="262"/>
            <ac:picMk id="16" creationId="{CF634836-2CFC-1AA9-6B92-A110B7C2AE70}"/>
          </ac:picMkLst>
        </pc:picChg>
      </pc:sldChg>
      <pc:sldChg chg="add del replId">
        <pc:chgData name="Iulia Georgiana  Talpalariu" userId="S::iulia-georgiana.talpalariu@s.unibuc.ro::73d96925-3a0f-4185-a0bf-32095daaff1a" providerId="AD" clId="Web-{5B820485-65C3-41F7-8833-555432AC14AD}" dt="2024-01-13T14:24:20.942" v="512"/>
        <pc:sldMkLst>
          <pc:docMk/>
          <pc:sldMk cId="1799190457" sldId="263"/>
        </pc:sldMkLst>
      </pc:sldChg>
      <pc:sldChg chg="addSp delSp modSp add del ord replId">
        <pc:chgData name="Iulia Georgiana  Talpalariu" userId="S::iulia-georgiana.talpalariu@s.unibuc.ro::73d96925-3a0f-4185-a0bf-32095daaff1a" providerId="AD" clId="Web-{5B820485-65C3-41F7-8833-555432AC14AD}" dt="2024-01-13T14:41:17.947" v="710"/>
        <pc:sldMkLst>
          <pc:docMk/>
          <pc:sldMk cId="2956432949" sldId="263"/>
        </pc:sldMkLst>
        <pc:spChg chg="mod">
          <ac:chgData name="Iulia Georgiana  Talpalariu" userId="S::iulia-georgiana.talpalariu@s.unibuc.ro::73d96925-3a0f-4185-a0bf-32095daaff1a" providerId="AD" clId="Web-{5B820485-65C3-41F7-8833-555432AC14AD}" dt="2024-01-13T14:41:05.587" v="708"/>
          <ac:spMkLst>
            <pc:docMk/>
            <pc:sldMk cId="2956432949" sldId="263"/>
            <ac:spMk id="2" creationId="{C4C95FA8-36C5-910F-8531-10ADAC4A2FA3}"/>
          </ac:spMkLst>
        </pc:spChg>
        <pc:spChg chg="mod">
          <ac:chgData name="Iulia Georgiana  Talpalariu" userId="S::iulia-georgiana.talpalariu@s.unibuc.ro::73d96925-3a0f-4185-a0bf-32095daaff1a" providerId="AD" clId="Web-{5B820485-65C3-41F7-8833-555432AC14AD}" dt="2024-01-13T14:41:05.587" v="708"/>
          <ac:spMkLst>
            <pc:docMk/>
            <pc:sldMk cId="2956432949" sldId="263"/>
            <ac:spMk id="3" creationId="{90326C2F-21C0-F1BE-C18E-FA2F3D342DBF}"/>
          </ac:spMkLst>
        </pc:spChg>
        <pc:spChg chg="del">
          <ac:chgData name="Iulia Georgiana  Talpalariu" userId="S::iulia-georgiana.talpalariu@s.unibuc.ro::73d96925-3a0f-4185-a0bf-32095daaff1a" providerId="AD" clId="Web-{5B820485-65C3-41F7-8833-555432AC14AD}" dt="2024-01-13T14:40:59.322" v="707"/>
          <ac:spMkLst>
            <pc:docMk/>
            <pc:sldMk cId="2956432949" sldId="263"/>
            <ac:spMk id="23" creationId="{5700B6D5-BD7F-A457-6389-3DEF8E192E61}"/>
          </ac:spMkLst>
        </pc:spChg>
        <pc:spChg chg="del">
          <ac:chgData name="Iulia Georgiana  Talpalariu" userId="S::iulia-georgiana.talpalariu@s.unibuc.ro::73d96925-3a0f-4185-a0bf-32095daaff1a" providerId="AD" clId="Web-{5B820485-65C3-41F7-8833-555432AC14AD}" dt="2024-01-13T14:41:05.587" v="708"/>
          <ac:spMkLst>
            <pc:docMk/>
            <pc:sldMk cId="2956432949" sldId="263"/>
            <ac:spMk id="55" creationId="{A24E46AB-A60F-A75B-7262-A3847C15CE78}"/>
          </ac:spMkLst>
        </pc:spChg>
        <pc:spChg chg="del">
          <ac:chgData name="Iulia Georgiana  Talpalariu" userId="S::iulia-georgiana.talpalariu@s.unibuc.ro::73d96925-3a0f-4185-a0bf-32095daaff1a" providerId="AD" clId="Web-{5B820485-65C3-41F7-8833-555432AC14AD}" dt="2024-01-13T14:41:05.587" v="708"/>
          <ac:spMkLst>
            <pc:docMk/>
            <pc:sldMk cId="2956432949" sldId="263"/>
            <ac:spMk id="57" creationId="{BD549BC7-F89E-1D99-41CD-B3EFAE5D1525}"/>
          </ac:spMkLst>
        </pc:spChg>
        <pc:spChg chg="del">
          <ac:chgData name="Iulia Georgiana  Talpalariu" userId="S::iulia-georgiana.talpalariu@s.unibuc.ro::73d96925-3a0f-4185-a0bf-32095daaff1a" providerId="AD" clId="Web-{5B820485-65C3-41F7-8833-555432AC14AD}" dt="2024-01-13T14:41:05.587" v="708"/>
          <ac:spMkLst>
            <pc:docMk/>
            <pc:sldMk cId="2956432949" sldId="263"/>
            <ac:spMk id="59" creationId="{36825896-9890-B013-AF92-585394F7437A}"/>
          </ac:spMkLst>
        </pc:spChg>
        <pc:spChg chg="add">
          <ac:chgData name="Iulia Georgiana  Talpalariu" userId="S::iulia-georgiana.talpalariu@s.unibuc.ro::73d96925-3a0f-4185-a0bf-32095daaff1a" providerId="AD" clId="Web-{5B820485-65C3-41F7-8833-555432AC14AD}" dt="2024-01-13T14:41:05.587" v="708"/>
          <ac:spMkLst>
            <pc:docMk/>
            <pc:sldMk cId="2956432949" sldId="263"/>
            <ac:spMk id="64" creationId="{042E603F-28B7-4831-BF23-65FBAB13D5FB}"/>
          </ac:spMkLst>
        </pc:spChg>
        <pc:spChg chg="add">
          <ac:chgData name="Iulia Georgiana  Talpalariu" userId="S::iulia-georgiana.talpalariu@s.unibuc.ro::73d96925-3a0f-4185-a0bf-32095daaff1a" providerId="AD" clId="Web-{5B820485-65C3-41F7-8833-555432AC14AD}" dt="2024-01-13T14:41:05.587" v="708"/>
          <ac:spMkLst>
            <pc:docMk/>
            <pc:sldMk cId="2956432949" sldId="263"/>
            <ac:spMk id="66" creationId="{4D39700F-2B10-4402-A7DD-06EE2245880D}"/>
          </ac:spMkLst>
        </pc:spChg>
        <pc:spChg chg="add">
          <ac:chgData name="Iulia Georgiana  Talpalariu" userId="S::iulia-georgiana.talpalariu@s.unibuc.ro::73d96925-3a0f-4185-a0bf-32095daaff1a" providerId="AD" clId="Web-{5B820485-65C3-41F7-8833-555432AC14AD}" dt="2024-01-13T14:41:05.587" v="708"/>
          <ac:spMkLst>
            <pc:docMk/>
            <pc:sldMk cId="2956432949" sldId="263"/>
            <ac:spMk id="68" creationId="{B937640E-EF7A-4A6C-A950-D12B7D5C923E}"/>
          </ac:spMkLst>
        </pc:spChg>
        <pc:spChg chg="add">
          <ac:chgData name="Iulia Georgiana  Talpalariu" userId="S::iulia-georgiana.talpalariu@s.unibuc.ro::73d96925-3a0f-4185-a0bf-32095daaff1a" providerId="AD" clId="Web-{5B820485-65C3-41F7-8833-555432AC14AD}" dt="2024-01-13T14:41:05.587" v="708"/>
          <ac:spMkLst>
            <pc:docMk/>
            <pc:sldMk cId="2956432949" sldId="263"/>
            <ac:spMk id="70" creationId="{BC9DD7E5-C854-492A-9A94-054A4118EFAE}"/>
          </ac:spMkLst>
        </pc:spChg>
        <pc:spChg chg="add">
          <ac:chgData name="Iulia Georgiana  Talpalariu" userId="S::iulia-georgiana.talpalariu@s.unibuc.ro::73d96925-3a0f-4185-a0bf-32095daaff1a" providerId="AD" clId="Web-{5B820485-65C3-41F7-8833-555432AC14AD}" dt="2024-01-13T14:41:05.587" v="708"/>
          <ac:spMkLst>
            <pc:docMk/>
            <pc:sldMk cId="2956432949" sldId="263"/>
            <ac:spMk id="72" creationId="{3110DF80-7755-48B5-8B8F-47C1B9CE5B55}"/>
          </ac:spMkLst>
        </pc:spChg>
        <pc:picChg chg="add mod">
          <ac:chgData name="Iulia Georgiana  Talpalariu" userId="S::iulia-georgiana.talpalariu@s.unibuc.ro::73d96925-3a0f-4185-a0bf-32095daaff1a" providerId="AD" clId="Web-{5B820485-65C3-41F7-8833-555432AC14AD}" dt="2024-01-13T14:41:05.587" v="708"/>
          <ac:picMkLst>
            <pc:docMk/>
            <pc:sldMk cId="2956432949" sldId="263"/>
            <ac:picMk id="5" creationId="{456F360F-91B2-B4E0-6105-79C268ED0F72}"/>
          </ac:picMkLst>
        </pc:picChg>
        <pc:picChg chg="del">
          <ac:chgData name="Iulia Georgiana  Talpalariu" userId="S::iulia-georgiana.talpalariu@s.unibuc.ro::73d96925-3a0f-4185-a0bf-32095daaff1a" providerId="AD" clId="Web-{5B820485-65C3-41F7-8833-555432AC14AD}" dt="2024-01-13T14:40:59.322" v="707"/>
          <ac:picMkLst>
            <pc:docMk/>
            <pc:sldMk cId="2956432949" sldId="263"/>
            <ac:picMk id="16" creationId="{40EA1AF3-4855-9025-8ABD-8CD396775070}"/>
          </ac:picMkLst>
        </pc:picChg>
      </pc:sldChg>
      <pc:sldChg chg="addSp delSp modSp add replId">
        <pc:chgData name="Iulia Georgiana  Talpalariu" userId="S::iulia-georgiana.talpalariu@s.unibuc.ro::73d96925-3a0f-4185-a0bf-32095daaff1a" providerId="AD" clId="Web-{5B820485-65C3-41F7-8833-555432AC14AD}" dt="2024-01-13T17:30:05.494" v="2726" actId="20577"/>
        <pc:sldMkLst>
          <pc:docMk/>
          <pc:sldMk cId="4172408828" sldId="263"/>
        </pc:sldMkLst>
        <pc:spChg chg="mod">
          <ac:chgData name="Iulia Georgiana  Talpalariu" userId="S::iulia-georgiana.talpalariu@s.unibuc.ro::73d96925-3a0f-4185-a0bf-32095daaff1a" providerId="AD" clId="Web-{5B820485-65C3-41F7-8833-555432AC14AD}" dt="2024-01-13T17:30:05.494" v="2726" actId="20577"/>
          <ac:spMkLst>
            <pc:docMk/>
            <pc:sldMk cId="4172408828" sldId="263"/>
            <ac:spMk id="3" creationId="{E1649593-12A2-451F-2AC7-F62063D76E7D}"/>
          </ac:spMkLst>
        </pc:spChg>
        <pc:spChg chg="mod">
          <ac:chgData name="Iulia Georgiana  Talpalariu" userId="S::iulia-georgiana.talpalariu@s.unibuc.ro::73d96925-3a0f-4185-a0bf-32095daaff1a" providerId="AD" clId="Web-{5B820485-65C3-41F7-8833-555432AC14AD}" dt="2024-01-13T14:57:27.733" v="1014"/>
          <ac:spMkLst>
            <pc:docMk/>
            <pc:sldMk cId="4172408828" sldId="263"/>
            <ac:spMk id="6" creationId="{77BC2750-9F74-8F61-D8BE-D4FA0D24F021}"/>
          </ac:spMkLst>
        </pc:spChg>
        <pc:spChg chg="del">
          <ac:chgData name="Iulia Georgiana  Talpalariu" userId="S::iulia-georgiana.talpalariu@s.unibuc.ro::73d96925-3a0f-4185-a0bf-32095daaff1a" providerId="AD" clId="Web-{5B820485-65C3-41F7-8833-555432AC14AD}" dt="2024-01-13T14:57:18.279" v="1012"/>
          <ac:spMkLst>
            <pc:docMk/>
            <pc:sldMk cId="4172408828" sldId="263"/>
            <ac:spMk id="103" creationId="{01BE5FED-76D2-1E8E-B0DF-9748FA0E06C6}"/>
          </ac:spMkLst>
        </pc:spChg>
        <pc:spChg chg="del">
          <ac:chgData name="Iulia Georgiana  Talpalariu" userId="S::iulia-georgiana.talpalariu@s.unibuc.ro::73d96925-3a0f-4185-a0bf-32095daaff1a" providerId="AD" clId="Web-{5B820485-65C3-41F7-8833-555432AC14AD}" dt="2024-01-13T14:57:18.279" v="1012"/>
          <ac:spMkLst>
            <pc:docMk/>
            <pc:sldMk cId="4172408828" sldId="263"/>
            <ac:spMk id="104" creationId="{6F3CC5CE-37BF-30FA-6E38-21690593E4A2}"/>
          </ac:spMkLst>
        </pc:spChg>
        <pc:spChg chg="del">
          <ac:chgData name="Iulia Georgiana  Talpalariu" userId="S::iulia-georgiana.talpalariu@s.unibuc.ro::73d96925-3a0f-4185-a0bf-32095daaff1a" providerId="AD" clId="Web-{5B820485-65C3-41F7-8833-555432AC14AD}" dt="2024-01-13T14:57:18.279" v="1012"/>
          <ac:spMkLst>
            <pc:docMk/>
            <pc:sldMk cId="4172408828" sldId="263"/>
            <ac:spMk id="105" creationId="{53286985-411F-C628-1DFC-22A39DFBD937}"/>
          </ac:spMkLst>
        </pc:spChg>
        <pc:spChg chg="add del">
          <ac:chgData name="Iulia Georgiana  Talpalariu" userId="S::iulia-georgiana.talpalariu@s.unibuc.ro::73d96925-3a0f-4185-a0bf-32095daaff1a" providerId="AD" clId="Web-{5B820485-65C3-41F7-8833-555432AC14AD}" dt="2024-01-13T14:57:27.733" v="1014"/>
          <ac:spMkLst>
            <pc:docMk/>
            <pc:sldMk cId="4172408828" sldId="263"/>
            <ac:spMk id="110" creationId="{B937640E-EF7A-4A6C-A950-D12B7D5C923E}"/>
          </ac:spMkLst>
        </pc:spChg>
        <pc:spChg chg="add del">
          <ac:chgData name="Iulia Georgiana  Talpalariu" userId="S::iulia-georgiana.talpalariu@s.unibuc.ro::73d96925-3a0f-4185-a0bf-32095daaff1a" providerId="AD" clId="Web-{5B820485-65C3-41F7-8833-555432AC14AD}" dt="2024-01-13T14:57:27.733" v="1014"/>
          <ac:spMkLst>
            <pc:docMk/>
            <pc:sldMk cId="4172408828" sldId="263"/>
            <ac:spMk id="112" creationId="{68988800-4054-4E60-A352-60CF604AB850}"/>
          </ac:spMkLst>
        </pc:spChg>
        <pc:spChg chg="add del">
          <ac:chgData name="Iulia Georgiana  Talpalariu" userId="S::iulia-georgiana.talpalariu@s.unibuc.ro::73d96925-3a0f-4185-a0bf-32095daaff1a" providerId="AD" clId="Web-{5B820485-65C3-41F7-8833-555432AC14AD}" dt="2024-01-13T14:57:27.733" v="1014"/>
          <ac:spMkLst>
            <pc:docMk/>
            <pc:sldMk cId="4172408828" sldId="263"/>
            <ac:spMk id="114" creationId="{01FB661E-0D75-43BF-813D-0FBD5093E901}"/>
          </ac:spMkLst>
        </pc:spChg>
        <pc:spChg chg="add">
          <ac:chgData name="Iulia Georgiana  Talpalariu" userId="S::iulia-georgiana.talpalariu@s.unibuc.ro::73d96925-3a0f-4185-a0bf-32095daaff1a" providerId="AD" clId="Web-{5B820485-65C3-41F7-8833-555432AC14AD}" dt="2024-01-13T14:57:27.733" v="1014"/>
          <ac:spMkLst>
            <pc:docMk/>
            <pc:sldMk cId="4172408828" sldId="263"/>
            <ac:spMk id="119" creationId="{B937640E-EF7A-4A6C-A950-D12B7D5C923E}"/>
          </ac:spMkLst>
        </pc:spChg>
        <pc:spChg chg="add">
          <ac:chgData name="Iulia Georgiana  Talpalariu" userId="S::iulia-georgiana.talpalariu@s.unibuc.ro::73d96925-3a0f-4185-a0bf-32095daaff1a" providerId="AD" clId="Web-{5B820485-65C3-41F7-8833-555432AC14AD}" dt="2024-01-13T14:57:27.733" v="1014"/>
          <ac:spMkLst>
            <pc:docMk/>
            <pc:sldMk cId="4172408828" sldId="263"/>
            <ac:spMk id="121" creationId="{400B39A6-D628-4338-9D6E-995B6A739DAB}"/>
          </ac:spMkLst>
        </pc:spChg>
        <pc:spChg chg="add">
          <ac:chgData name="Iulia Georgiana  Talpalariu" userId="S::iulia-georgiana.talpalariu@s.unibuc.ro::73d96925-3a0f-4185-a0bf-32095daaff1a" providerId="AD" clId="Web-{5B820485-65C3-41F7-8833-555432AC14AD}" dt="2024-01-13T14:57:27.733" v="1014"/>
          <ac:spMkLst>
            <pc:docMk/>
            <pc:sldMk cId="4172408828" sldId="263"/>
            <ac:spMk id="123" creationId="{C2EB82B4-D9A1-4145-93F1-004DC0B9BBDD}"/>
          </ac:spMkLst>
        </pc:spChg>
        <pc:picChg chg="del mod">
          <ac:chgData name="Iulia Georgiana  Talpalariu" userId="S::iulia-georgiana.talpalariu@s.unibuc.ro::73d96925-3a0f-4185-a0bf-32095daaff1a" providerId="AD" clId="Web-{5B820485-65C3-41F7-8833-555432AC14AD}" dt="2024-01-13T14:57:21.373" v="1013"/>
          <ac:picMkLst>
            <pc:docMk/>
            <pc:sldMk cId="4172408828" sldId="263"/>
            <ac:picMk id="16" creationId="{15DC00D5-19F7-71A8-9894-FADDA24613E3}"/>
          </ac:picMkLst>
        </pc:picChg>
      </pc:sldChg>
      <pc:sldChg chg="addSp delSp modSp add mod replId setClrOvrMap">
        <pc:chgData name="Iulia Georgiana  Talpalariu" userId="S::iulia-georgiana.talpalariu@s.unibuc.ro::73d96925-3a0f-4185-a0bf-32095daaff1a" providerId="AD" clId="Web-{5B820485-65C3-41F7-8833-555432AC14AD}" dt="2024-01-13T14:56:49.029" v="1011" actId="20577"/>
        <pc:sldMkLst>
          <pc:docMk/>
          <pc:sldMk cId="1304028389" sldId="264"/>
        </pc:sldMkLst>
        <pc:spChg chg="mod">
          <ac:chgData name="Iulia Georgiana  Talpalariu" userId="S::iulia-georgiana.talpalariu@s.unibuc.ro::73d96925-3a0f-4185-a0bf-32095daaff1a" providerId="AD" clId="Web-{5B820485-65C3-41F7-8833-555432AC14AD}" dt="2024-01-13T14:55:05.839" v="947" actId="1076"/>
          <ac:spMkLst>
            <pc:docMk/>
            <pc:sldMk cId="1304028389" sldId="264"/>
            <ac:spMk id="2" creationId="{F4EF435D-AC7C-3ED0-1242-08955F01C986}"/>
          </ac:spMkLst>
        </pc:spChg>
        <pc:spChg chg="del">
          <ac:chgData name="Iulia Georgiana  Talpalariu" userId="S::iulia-georgiana.talpalariu@s.unibuc.ro::73d96925-3a0f-4185-a0bf-32095daaff1a" providerId="AD" clId="Web-{5B820485-65C3-41F7-8833-555432AC14AD}" dt="2024-01-13T14:52:23.148" v="876"/>
          <ac:spMkLst>
            <pc:docMk/>
            <pc:sldMk cId="1304028389" sldId="264"/>
            <ac:spMk id="3" creationId="{63E87086-688B-E9DA-3DEC-3A1E5B5151D5}"/>
          </ac:spMkLst>
        </pc:spChg>
        <pc:spChg chg="add mod">
          <ac:chgData name="Iulia Georgiana  Talpalariu" userId="S::iulia-georgiana.talpalariu@s.unibuc.ro::73d96925-3a0f-4185-a0bf-32095daaff1a" providerId="AD" clId="Web-{5B820485-65C3-41F7-8833-555432AC14AD}" dt="2024-01-13T14:56:49.029" v="1011" actId="20577"/>
          <ac:spMkLst>
            <pc:docMk/>
            <pc:sldMk cId="1304028389" sldId="264"/>
            <ac:spMk id="5" creationId="{E48DC313-B4E9-8938-D3C8-C880B5578FBD}"/>
          </ac:spMkLst>
        </pc:spChg>
        <pc:spChg chg="add mod">
          <ac:chgData name="Iulia Georgiana  Talpalariu" userId="S::iulia-georgiana.talpalariu@s.unibuc.ro::73d96925-3a0f-4185-a0bf-32095daaff1a" providerId="AD" clId="Web-{5B820485-65C3-41F7-8833-555432AC14AD}" dt="2024-01-13T14:54:59.261" v="946"/>
          <ac:spMkLst>
            <pc:docMk/>
            <pc:sldMk cId="1304028389" sldId="264"/>
            <ac:spMk id="6" creationId="{684D0CCF-6EF3-9444-23F7-CA0CD7ACD616}"/>
          </ac:spMkLst>
        </pc:spChg>
        <pc:spChg chg="del">
          <ac:chgData name="Iulia Georgiana  Talpalariu" userId="S::iulia-georgiana.talpalariu@s.unibuc.ro::73d96925-3a0f-4185-a0bf-32095daaff1a" providerId="AD" clId="Web-{5B820485-65C3-41F7-8833-555432AC14AD}" dt="2024-01-13T14:52:20.586" v="875"/>
          <ac:spMkLst>
            <pc:docMk/>
            <pc:sldMk cId="1304028389" sldId="264"/>
            <ac:spMk id="23" creationId="{184C2DDE-E212-E482-3350-1AB9E1AD3B6F}"/>
          </ac:spMkLst>
        </pc:spChg>
        <pc:spChg chg="del">
          <ac:chgData name="Iulia Georgiana  Talpalariu" userId="S::iulia-georgiana.talpalariu@s.unibuc.ro::73d96925-3a0f-4185-a0bf-32095daaff1a" providerId="AD" clId="Web-{5B820485-65C3-41F7-8833-555432AC14AD}" dt="2024-01-13T14:52:40.914" v="877"/>
          <ac:spMkLst>
            <pc:docMk/>
            <pc:sldMk cId="1304028389" sldId="264"/>
            <ac:spMk id="55" creationId="{EC464735-B9C4-06F6-7409-99C65B0825F9}"/>
          </ac:spMkLst>
        </pc:spChg>
        <pc:spChg chg="del">
          <ac:chgData name="Iulia Georgiana  Talpalariu" userId="S::iulia-georgiana.talpalariu@s.unibuc.ro::73d96925-3a0f-4185-a0bf-32095daaff1a" providerId="AD" clId="Web-{5B820485-65C3-41F7-8833-555432AC14AD}" dt="2024-01-13T14:52:40.914" v="877"/>
          <ac:spMkLst>
            <pc:docMk/>
            <pc:sldMk cId="1304028389" sldId="264"/>
            <ac:spMk id="57" creationId="{D3AA52CF-98EB-D496-C66F-4DAA0708B286}"/>
          </ac:spMkLst>
        </pc:spChg>
        <pc:spChg chg="del">
          <ac:chgData name="Iulia Georgiana  Talpalariu" userId="S::iulia-georgiana.talpalariu@s.unibuc.ro::73d96925-3a0f-4185-a0bf-32095daaff1a" providerId="AD" clId="Web-{5B820485-65C3-41F7-8833-555432AC14AD}" dt="2024-01-13T14:52:40.914" v="877"/>
          <ac:spMkLst>
            <pc:docMk/>
            <pc:sldMk cId="1304028389" sldId="264"/>
            <ac:spMk id="59" creationId="{2D9644FB-E70D-6CBC-55F5-1DEDCEA9C42F}"/>
          </ac:spMkLst>
        </pc:spChg>
        <pc:spChg chg="add del mod">
          <ac:chgData name="Iulia Georgiana  Talpalariu" userId="S::iulia-georgiana.talpalariu@s.unibuc.ro::73d96925-3a0f-4185-a0bf-32095daaff1a" providerId="AD" clId="Web-{5B820485-65C3-41F7-8833-555432AC14AD}" dt="2024-01-13T14:54:59.261" v="946"/>
          <ac:spMkLst>
            <pc:docMk/>
            <pc:sldMk cId="1304028389" sldId="264"/>
            <ac:spMk id="65" creationId="{06E15305-164C-44CD-9E0F-420C2DC1B32A}"/>
          </ac:spMkLst>
        </pc:spChg>
        <pc:spChg chg="add">
          <ac:chgData name="Iulia Georgiana  Talpalariu" userId="S::iulia-georgiana.talpalariu@s.unibuc.ro::73d96925-3a0f-4185-a0bf-32095daaff1a" providerId="AD" clId="Web-{5B820485-65C3-41F7-8833-555432AC14AD}" dt="2024-01-13T14:54:59.261" v="946"/>
          <ac:spMkLst>
            <pc:docMk/>
            <pc:sldMk cId="1304028389" sldId="264"/>
            <ac:spMk id="70" creationId="{06E15305-164C-44CD-9E0F-420C2DC1B32A}"/>
          </ac:spMkLst>
        </pc:spChg>
        <pc:spChg chg="add">
          <ac:chgData name="Iulia Georgiana  Talpalariu" userId="S::iulia-georgiana.talpalariu@s.unibuc.ro::73d96925-3a0f-4185-a0bf-32095daaff1a" providerId="AD" clId="Web-{5B820485-65C3-41F7-8833-555432AC14AD}" dt="2024-01-13T14:54:59.261" v="946"/>
          <ac:spMkLst>
            <pc:docMk/>
            <pc:sldMk cId="1304028389" sldId="264"/>
            <ac:spMk id="72" creationId="{4A2DC5C2-CCA7-49E4-B67F-6F121D488974}"/>
          </ac:spMkLst>
        </pc:spChg>
        <pc:spChg chg="add">
          <ac:chgData name="Iulia Georgiana  Talpalariu" userId="S::iulia-georgiana.talpalariu@s.unibuc.ro::73d96925-3a0f-4185-a0bf-32095daaff1a" providerId="AD" clId="Web-{5B820485-65C3-41F7-8833-555432AC14AD}" dt="2024-01-13T14:54:59.261" v="946"/>
          <ac:spMkLst>
            <pc:docMk/>
            <pc:sldMk cId="1304028389" sldId="264"/>
            <ac:spMk id="74" creationId="{27966D5E-7857-415C-B50C-0DD96BCB7849}"/>
          </ac:spMkLst>
        </pc:spChg>
        <pc:picChg chg="del">
          <ac:chgData name="Iulia Georgiana  Talpalariu" userId="S::iulia-georgiana.talpalariu@s.unibuc.ro::73d96925-3a0f-4185-a0bf-32095daaff1a" providerId="AD" clId="Web-{5B820485-65C3-41F7-8833-555432AC14AD}" dt="2024-01-13T14:52:20.586" v="875"/>
          <ac:picMkLst>
            <pc:docMk/>
            <pc:sldMk cId="1304028389" sldId="264"/>
            <ac:picMk id="16" creationId="{E2E708C8-A9BD-B01A-DA89-1B3603ABBBCE}"/>
          </ac:picMkLst>
        </pc:picChg>
        <pc:picChg chg="add mod">
          <ac:chgData name="Iulia Georgiana  Talpalariu" userId="S::iulia-georgiana.talpalariu@s.unibuc.ro::73d96925-3a0f-4185-a0bf-32095daaff1a" providerId="AD" clId="Web-{5B820485-65C3-41F7-8833-555432AC14AD}" dt="2024-01-13T14:54:59.261" v="946"/>
          <ac:picMkLst>
            <pc:docMk/>
            <pc:sldMk cId="1304028389" sldId="264"/>
            <ac:picMk id="61" creationId="{68DAC6E1-1EEE-0243-1C3A-F9E817BE0F0F}"/>
          </ac:picMkLst>
        </pc:picChg>
      </pc:sldChg>
      <pc:sldChg chg="addSp delSp modSp add replId">
        <pc:chgData name="Iulia Georgiana  Talpalariu" userId="S::iulia-georgiana.talpalariu@s.unibuc.ro::73d96925-3a0f-4185-a0bf-32095daaff1a" providerId="AD" clId="Web-{5B820485-65C3-41F7-8833-555432AC14AD}" dt="2024-01-13T17:00:24.899" v="2598" actId="20577"/>
        <pc:sldMkLst>
          <pc:docMk/>
          <pc:sldMk cId="2089180444" sldId="265"/>
        </pc:sldMkLst>
        <pc:spChg chg="del">
          <ac:chgData name="Iulia Georgiana  Talpalariu" userId="S::iulia-georgiana.talpalariu@s.unibuc.ro::73d96925-3a0f-4185-a0bf-32095daaff1a" providerId="AD" clId="Web-{5B820485-65C3-41F7-8833-555432AC14AD}" dt="2024-01-13T15:16:46.084" v="1067"/>
          <ac:spMkLst>
            <pc:docMk/>
            <pc:sldMk cId="2089180444" sldId="265"/>
            <ac:spMk id="3" creationId="{E0614052-FA6F-E85A-52EA-825454D630E7}"/>
          </ac:spMkLst>
        </pc:spChg>
        <pc:spChg chg="add del mod">
          <ac:chgData name="Iulia Georgiana  Talpalariu" userId="S::iulia-georgiana.talpalariu@s.unibuc.ro::73d96925-3a0f-4185-a0bf-32095daaff1a" providerId="AD" clId="Web-{5B820485-65C3-41F7-8833-555432AC14AD}" dt="2024-01-13T15:20:34.027" v="1070"/>
          <ac:spMkLst>
            <pc:docMk/>
            <pc:sldMk cId="2089180444" sldId="265"/>
            <ac:spMk id="4" creationId="{AFFD1F97-40B8-EEB4-0F16-62ADA907F3CB}"/>
          </ac:spMkLst>
        </pc:spChg>
        <pc:spChg chg="mod">
          <ac:chgData name="Iulia Georgiana  Talpalariu" userId="S::iulia-georgiana.talpalariu@s.unibuc.ro::73d96925-3a0f-4185-a0bf-32095daaff1a" providerId="AD" clId="Web-{5B820485-65C3-41F7-8833-555432AC14AD}" dt="2024-01-13T17:00:24.899" v="2598" actId="20577"/>
          <ac:spMkLst>
            <pc:docMk/>
            <pc:sldMk cId="2089180444" sldId="265"/>
            <ac:spMk id="6" creationId="{0EC6D9D3-322B-E499-3D84-D8EBE7EC038D}"/>
          </ac:spMkLst>
        </pc:spChg>
        <pc:spChg chg="add del mod">
          <ac:chgData name="Iulia Georgiana  Talpalariu" userId="S::iulia-georgiana.talpalariu@s.unibuc.ro::73d96925-3a0f-4185-a0bf-32095daaff1a" providerId="AD" clId="Web-{5B820485-65C3-41F7-8833-555432AC14AD}" dt="2024-01-13T15:21:17.449" v="1076"/>
          <ac:spMkLst>
            <pc:docMk/>
            <pc:sldMk cId="2089180444" sldId="265"/>
            <ac:spMk id="8" creationId="{5937527C-4027-B20A-CBB9-073BDD314DA1}"/>
          </ac:spMkLst>
        </pc:spChg>
        <pc:spChg chg="add mod">
          <ac:chgData name="Iulia Georgiana  Talpalariu" userId="S::iulia-georgiana.talpalariu@s.unibuc.ro::73d96925-3a0f-4185-a0bf-32095daaff1a" providerId="AD" clId="Web-{5B820485-65C3-41F7-8833-555432AC14AD}" dt="2024-01-13T15:45:03.119" v="1224" actId="14100"/>
          <ac:spMkLst>
            <pc:docMk/>
            <pc:sldMk cId="2089180444" sldId="265"/>
            <ac:spMk id="10" creationId="{52B4C6AB-6090-EB10-9634-B75DE83AF0D2}"/>
          </ac:spMkLst>
        </pc:spChg>
        <pc:spChg chg="add mod">
          <ac:chgData name="Iulia Georgiana  Talpalariu" userId="S::iulia-georgiana.talpalariu@s.unibuc.ro::73d96925-3a0f-4185-a0bf-32095daaff1a" providerId="AD" clId="Web-{5B820485-65C3-41F7-8833-555432AC14AD}" dt="2024-01-13T15:46:13.105" v="1241"/>
          <ac:spMkLst>
            <pc:docMk/>
            <pc:sldMk cId="2089180444" sldId="265"/>
            <ac:spMk id="11" creationId="{4D46359D-A474-3FF3-77D9-63FD395A216F}"/>
          </ac:spMkLst>
        </pc:spChg>
        <pc:spChg chg="add del">
          <ac:chgData name="Iulia Georgiana  Talpalariu" userId="S::iulia-georgiana.talpalariu@s.unibuc.ro::73d96925-3a0f-4185-a0bf-32095daaff1a" providerId="AD" clId="Web-{5B820485-65C3-41F7-8833-555432AC14AD}" dt="2024-01-13T15:45:52.776" v="1235"/>
          <ac:spMkLst>
            <pc:docMk/>
            <pc:sldMk cId="2089180444" sldId="265"/>
            <ac:spMk id="13" creationId="{439AA1A2-536B-E4B4-01A4-C425FE829AA4}"/>
          </ac:spMkLst>
        </pc:spChg>
        <pc:spChg chg="add mod">
          <ac:chgData name="Iulia Georgiana  Talpalariu" userId="S::iulia-georgiana.talpalariu@s.unibuc.ro::73d96925-3a0f-4185-a0bf-32095daaff1a" providerId="AD" clId="Web-{5B820485-65C3-41F7-8833-555432AC14AD}" dt="2024-01-13T15:54:16.209" v="1502" actId="1076"/>
          <ac:spMkLst>
            <pc:docMk/>
            <pc:sldMk cId="2089180444" sldId="265"/>
            <ac:spMk id="17" creationId="{A4ADAC95-5349-55D8-2E0A-F14A8DA7CBC2}"/>
          </ac:spMkLst>
        </pc:spChg>
        <pc:spChg chg="add mod">
          <ac:chgData name="Iulia Georgiana  Talpalariu" userId="S::iulia-georgiana.talpalariu@s.unibuc.ro::73d96925-3a0f-4185-a0bf-32095daaff1a" providerId="AD" clId="Web-{5B820485-65C3-41F7-8833-555432AC14AD}" dt="2024-01-13T15:55:01.428" v="1524" actId="20577"/>
          <ac:spMkLst>
            <pc:docMk/>
            <pc:sldMk cId="2089180444" sldId="265"/>
            <ac:spMk id="18" creationId="{5F9678BF-1B0A-A159-4D30-72131D4B779F}"/>
          </ac:spMkLst>
        </pc:spChg>
        <pc:spChg chg="add del">
          <ac:chgData name="Iulia Georgiana  Talpalariu" userId="S::iulia-georgiana.talpalariu@s.unibuc.ro::73d96925-3a0f-4185-a0bf-32095daaff1a" providerId="AD" clId="Web-{5B820485-65C3-41F7-8833-555432AC14AD}" dt="2024-01-13T15:49:25.187" v="1367"/>
          <ac:spMkLst>
            <pc:docMk/>
            <pc:sldMk cId="2089180444" sldId="265"/>
            <ac:spMk id="19" creationId="{9A6D921A-9AA0-089F-70E5-1465F36DB48B}"/>
          </ac:spMkLst>
        </pc:spChg>
        <pc:spChg chg="add del">
          <ac:chgData name="Iulia Georgiana  Talpalariu" userId="S::iulia-georgiana.talpalariu@s.unibuc.ro::73d96925-3a0f-4185-a0bf-32095daaff1a" providerId="AD" clId="Web-{5B820485-65C3-41F7-8833-555432AC14AD}" dt="2024-01-13T15:49:33.172" v="1369"/>
          <ac:spMkLst>
            <pc:docMk/>
            <pc:sldMk cId="2089180444" sldId="265"/>
            <ac:spMk id="20" creationId="{A9A89165-51E8-5283-F6AB-0570901734C4}"/>
          </ac:spMkLst>
        </pc:spChg>
        <pc:picChg chg="add del mod ord">
          <ac:chgData name="Iulia Georgiana  Talpalariu" userId="S::iulia-georgiana.talpalariu@s.unibuc.ro::73d96925-3a0f-4185-a0bf-32095daaff1a" providerId="AD" clId="Web-{5B820485-65C3-41F7-8833-555432AC14AD}" dt="2024-01-13T15:20:42.996" v="1075"/>
          <ac:picMkLst>
            <pc:docMk/>
            <pc:sldMk cId="2089180444" sldId="265"/>
            <ac:picMk id="5" creationId="{2EB1E14B-A214-C322-0A47-27EC8836BC69}"/>
          </ac:picMkLst>
        </pc:picChg>
        <pc:picChg chg="add mod ord">
          <ac:chgData name="Iulia Georgiana  Talpalariu" userId="S::iulia-georgiana.talpalariu@s.unibuc.ro::73d96925-3a0f-4185-a0bf-32095daaff1a" providerId="AD" clId="Web-{5B820485-65C3-41F7-8833-555432AC14AD}" dt="2024-01-13T15:33:25.542" v="1184" actId="1076"/>
          <ac:picMkLst>
            <pc:docMk/>
            <pc:sldMk cId="2089180444" sldId="265"/>
            <ac:picMk id="9" creationId="{AD8A729F-5B9A-076A-D9AE-4AFBE97DB807}"/>
          </ac:picMkLst>
        </pc:picChg>
        <pc:picChg chg="del">
          <ac:chgData name="Iulia Georgiana  Talpalariu" userId="S::iulia-georgiana.talpalariu@s.unibuc.ro::73d96925-3a0f-4185-a0bf-32095daaff1a" providerId="AD" clId="Web-{5B820485-65C3-41F7-8833-555432AC14AD}" dt="2024-01-13T15:01:48.457" v="1066"/>
          <ac:picMkLst>
            <pc:docMk/>
            <pc:sldMk cId="2089180444" sldId="265"/>
            <ac:picMk id="16" creationId="{510C4CDB-F44D-054A-65C9-B6A8CB6484C0}"/>
          </ac:picMkLst>
        </pc:picChg>
        <pc:cxnChg chg="add mod">
          <ac:chgData name="Iulia Georgiana  Talpalariu" userId="S::iulia-georgiana.talpalariu@s.unibuc.ro::73d96925-3a0f-4185-a0bf-32095daaff1a" providerId="AD" clId="Web-{5B820485-65C3-41F7-8833-555432AC14AD}" dt="2024-01-13T15:54:19.818" v="1503" actId="14100"/>
          <ac:cxnSpMkLst>
            <pc:docMk/>
            <pc:sldMk cId="2089180444" sldId="265"/>
            <ac:cxnSpMk id="12" creationId="{4ED43758-4E87-41FE-55EC-94899477365B}"/>
          </ac:cxnSpMkLst>
        </pc:cxnChg>
        <pc:cxnChg chg="add mod">
          <ac:chgData name="Iulia Georgiana  Talpalariu" userId="S::iulia-georgiana.talpalariu@s.unibuc.ro::73d96925-3a0f-4185-a0bf-32095daaff1a" providerId="AD" clId="Web-{5B820485-65C3-41F7-8833-555432AC14AD}" dt="2024-01-13T15:46:19.058" v="1242" actId="14100"/>
          <ac:cxnSpMkLst>
            <pc:docMk/>
            <pc:sldMk cId="2089180444" sldId="265"/>
            <ac:cxnSpMk id="14" creationId="{3C1027B9-9B7D-2DBB-46F2-0BE0669E557A}"/>
          </ac:cxnSpMkLst>
        </pc:cxnChg>
      </pc:sldChg>
      <pc:sldChg chg="addSp delSp modSp add replId">
        <pc:chgData name="Iulia Georgiana  Talpalariu" userId="S::iulia-georgiana.talpalariu@s.unibuc.ro::73d96925-3a0f-4185-a0bf-32095daaff1a" providerId="AD" clId="Web-{5B820485-65C3-41F7-8833-555432AC14AD}" dt="2024-01-13T17:00:18.477" v="2596" actId="20577"/>
        <pc:sldMkLst>
          <pc:docMk/>
          <pc:sldMk cId="1093608052" sldId="266"/>
        </pc:sldMkLst>
        <pc:spChg chg="add mod">
          <ac:chgData name="Iulia Georgiana  Talpalariu" userId="S::iulia-georgiana.talpalariu@s.unibuc.ro::73d96925-3a0f-4185-a0bf-32095daaff1a" providerId="AD" clId="Web-{5B820485-65C3-41F7-8833-555432AC14AD}" dt="2024-01-13T15:59:58.731" v="1533"/>
          <ac:spMkLst>
            <pc:docMk/>
            <pc:sldMk cId="1093608052" sldId="266"/>
            <ac:spMk id="2" creationId="{30E71421-4CD1-6733-0C83-BCBA248CC4CA}"/>
          </ac:spMkLst>
        </pc:spChg>
        <pc:spChg chg="mod">
          <ac:chgData name="Iulia Georgiana  Talpalariu" userId="S::iulia-georgiana.talpalariu@s.unibuc.ro::73d96925-3a0f-4185-a0bf-32095daaff1a" providerId="AD" clId="Web-{5B820485-65C3-41F7-8833-555432AC14AD}" dt="2024-01-13T17:00:18.477" v="2596" actId="20577"/>
          <ac:spMkLst>
            <pc:docMk/>
            <pc:sldMk cId="1093608052" sldId="266"/>
            <ac:spMk id="6" creationId="{2291A4F2-B592-A0BD-3D7F-61BD6E66FF64}"/>
          </ac:spMkLst>
        </pc:spChg>
        <pc:spChg chg="add mod">
          <ac:chgData name="Iulia Georgiana  Talpalariu" userId="S::iulia-georgiana.talpalariu@s.unibuc.ro::73d96925-3a0f-4185-a0bf-32095daaff1a" providerId="AD" clId="Web-{5B820485-65C3-41F7-8833-555432AC14AD}" dt="2024-01-13T16:03:05.251" v="1657" actId="14100"/>
          <ac:spMkLst>
            <pc:docMk/>
            <pc:sldMk cId="1093608052" sldId="266"/>
            <ac:spMk id="10" creationId="{8F4EFEF8-62A0-CD48-CBB2-4B3AD1D9CC15}"/>
          </ac:spMkLst>
        </pc:spChg>
        <pc:picChg chg="mod">
          <ac:chgData name="Iulia Georgiana  Talpalariu" userId="S::iulia-georgiana.talpalariu@s.unibuc.ro::73d96925-3a0f-4185-a0bf-32095daaff1a" providerId="AD" clId="Web-{5B820485-65C3-41F7-8833-555432AC14AD}" dt="2024-01-13T16:00:12.997" v="1537" actId="1076"/>
          <ac:picMkLst>
            <pc:docMk/>
            <pc:sldMk cId="1093608052" sldId="266"/>
            <ac:picMk id="9" creationId="{5DE957DF-E0FF-A537-2667-F3453E059BBF}"/>
          </ac:picMkLst>
        </pc:picChg>
        <pc:cxnChg chg="add del mod">
          <ac:chgData name="Iulia Georgiana  Talpalariu" userId="S::iulia-georgiana.talpalariu@s.unibuc.ro::73d96925-3a0f-4185-a0bf-32095daaff1a" providerId="AD" clId="Web-{5B820485-65C3-41F7-8833-555432AC14AD}" dt="2024-01-13T16:00:25.841" v="1539"/>
          <ac:cxnSpMkLst>
            <pc:docMk/>
            <pc:sldMk cId="1093608052" sldId="266"/>
            <ac:cxnSpMk id="4" creationId="{70FA47CE-2609-E8B7-C962-761FC353D81C}"/>
          </ac:cxnSpMkLst>
        </pc:cxnChg>
        <pc:cxnChg chg="add mod">
          <ac:chgData name="Iulia Georgiana  Talpalariu" userId="S::iulia-georgiana.talpalariu@s.unibuc.ro::73d96925-3a0f-4185-a0bf-32095daaff1a" providerId="AD" clId="Web-{5B820485-65C3-41F7-8833-555432AC14AD}" dt="2024-01-13T16:00:39.029" v="1544"/>
          <ac:cxnSpMkLst>
            <pc:docMk/>
            <pc:sldMk cId="1093608052" sldId="266"/>
            <ac:cxnSpMk id="7" creationId="{6F4F731E-A9E6-7B73-602E-4B878C3839A0}"/>
          </ac:cxnSpMkLst>
        </pc:cxnChg>
      </pc:sldChg>
      <pc:sldChg chg="addSp delSp modSp add ord replId">
        <pc:chgData name="Iulia Georgiana  Talpalariu" userId="S::iulia-georgiana.talpalariu@s.unibuc.ro::73d96925-3a0f-4185-a0bf-32095daaff1a" providerId="AD" clId="Web-{5B820485-65C3-41F7-8833-555432AC14AD}" dt="2024-01-13T17:00:12.118" v="2594" actId="20577"/>
        <pc:sldMkLst>
          <pc:docMk/>
          <pc:sldMk cId="1827335747" sldId="267"/>
        </pc:sldMkLst>
        <pc:spChg chg="mod">
          <ac:chgData name="Iulia Georgiana  Talpalariu" userId="S::iulia-georgiana.talpalariu@s.unibuc.ro::73d96925-3a0f-4185-a0bf-32095daaff1a" providerId="AD" clId="Web-{5B820485-65C3-41F7-8833-555432AC14AD}" dt="2024-01-13T16:16:02.657" v="1905" actId="14100"/>
          <ac:spMkLst>
            <pc:docMk/>
            <pc:sldMk cId="1827335747" sldId="267"/>
            <ac:spMk id="3" creationId="{2D50E7D7-17E0-4EAB-F1C0-8BCE4B26EFD3}"/>
          </ac:spMkLst>
        </pc:spChg>
        <pc:spChg chg="mod">
          <ac:chgData name="Iulia Georgiana  Talpalariu" userId="S::iulia-georgiana.talpalariu@s.unibuc.ro::73d96925-3a0f-4185-a0bf-32095daaff1a" providerId="AD" clId="Web-{5B820485-65C3-41F7-8833-555432AC14AD}" dt="2024-01-13T17:00:12.118" v="2594" actId="20577"/>
          <ac:spMkLst>
            <pc:docMk/>
            <pc:sldMk cId="1827335747" sldId="267"/>
            <ac:spMk id="6" creationId="{3B6EDAF9-EA6E-D778-49A4-BCC1FE81FF36}"/>
          </ac:spMkLst>
        </pc:spChg>
        <pc:spChg chg="add mod">
          <ac:chgData name="Iulia Georgiana  Talpalariu" userId="S::iulia-georgiana.talpalariu@s.unibuc.ro::73d96925-3a0f-4185-a0bf-32095daaff1a" providerId="AD" clId="Web-{5B820485-65C3-41F7-8833-555432AC14AD}" dt="2024-01-13T16:09:00.586" v="1725"/>
          <ac:spMkLst>
            <pc:docMk/>
            <pc:sldMk cId="1827335747" sldId="267"/>
            <ac:spMk id="7" creationId="{73043DCF-92A2-603B-29D6-CE585D6F92B3}"/>
          </ac:spMkLst>
        </pc:spChg>
        <pc:spChg chg="add mod">
          <ac:chgData name="Iulia Georgiana  Talpalariu" userId="S::iulia-georgiana.talpalariu@s.unibuc.ro::73d96925-3a0f-4185-a0bf-32095daaff1a" providerId="AD" clId="Web-{5B820485-65C3-41F7-8833-555432AC14AD}" dt="2024-01-13T16:09:47.728" v="1729"/>
          <ac:spMkLst>
            <pc:docMk/>
            <pc:sldMk cId="1827335747" sldId="267"/>
            <ac:spMk id="8" creationId="{01C5BB3C-9874-EED6-66D7-05721F67D1D9}"/>
          </ac:spMkLst>
        </pc:spChg>
        <pc:spChg chg="add mod">
          <ac:chgData name="Iulia Georgiana  Talpalariu" userId="S::iulia-georgiana.talpalariu@s.unibuc.ro::73d96925-3a0f-4185-a0bf-32095daaff1a" providerId="AD" clId="Web-{5B820485-65C3-41F7-8833-555432AC14AD}" dt="2024-01-13T16:16:59.143" v="1921" actId="14100"/>
          <ac:spMkLst>
            <pc:docMk/>
            <pc:sldMk cId="1827335747" sldId="267"/>
            <ac:spMk id="18" creationId="{FBBB99BF-86FB-CA57-609E-7920B02203F5}"/>
          </ac:spMkLst>
        </pc:spChg>
        <pc:spChg chg="add mod">
          <ac:chgData name="Iulia Georgiana  Talpalariu" userId="S::iulia-georgiana.talpalariu@s.unibuc.ro::73d96925-3a0f-4185-a0bf-32095daaff1a" providerId="AD" clId="Web-{5B820485-65C3-41F7-8833-555432AC14AD}" dt="2024-01-13T16:27:44.484" v="1930"/>
          <ac:spMkLst>
            <pc:docMk/>
            <pc:sldMk cId="1827335747" sldId="267"/>
            <ac:spMk id="19" creationId="{6A560694-D52E-503B-7874-948005863243}"/>
          </ac:spMkLst>
        </pc:spChg>
        <pc:spChg chg="add del">
          <ac:chgData name="Iulia Georgiana  Talpalariu" userId="S::iulia-georgiana.talpalariu@s.unibuc.ro::73d96925-3a0f-4185-a0bf-32095daaff1a" providerId="AD" clId="Web-{5B820485-65C3-41F7-8833-555432AC14AD}" dt="2024-01-13T16:12:52.669" v="1747"/>
          <ac:spMkLst>
            <pc:docMk/>
            <pc:sldMk cId="1827335747" sldId="267"/>
            <ac:spMk id="104" creationId="{326364CA-1B96-844C-DB15-BBE004832DDA}"/>
          </ac:spMkLst>
        </pc:spChg>
        <pc:picChg chg="add mod">
          <ac:chgData name="Iulia Georgiana  Talpalariu" userId="S::iulia-georgiana.talpalariu@s.unibuc.ro::73d96925-3a0f-4185-a0bf-32095daaff1a" providerId="AD" clId="Web-{5B820485-65C3-41F7-8833-555432AC14AD}" dt="2024-01-13T16:26:00.888" v="1923" actId="1076"/>
          <ac:picMkLst>
            <pc:docMk/>
            <pc:sldMk cId="1827335747" sldId="267"/>
            <ac:picMk id="2" creationId="{1898AF5C-B3D2-1AD4-67E1-2C4574F6F95C}"/>
          </ac:picMkLst>
        </pc:picChg>
        <pc:picChg chg="add mod">
          <ac:chgData name="Iulia Georgiana  Talpalariu" userId="S::iulia-georgiana.talpalariu@s.unibuc.ro::73d96925-3a0f-4185-a0bf-32095daaff1a" providerId="AD" clId="Web-{5B820485-65C3-41F7-8833-555432AC14AD}" dt="2024-01-13T16:08:16.726" v="1721" actId="1076"/>
          <ac:picMkLst>
            <pc:docMk/>
            <pc:sldMk cId="1827335747" sldId="267"/>
            <ac:picMk id="4" creationId="{B8A8F9FD-0E19-4C85-6579-F9B904F7D327}"/>
          </ac:picMkLst>
        </pc:picChg>
        <pc:picChg chg="add del mod">
          <ac:chgData name="Iulia Georgiana  Talpalariu" userId="S::iulia-georgiana.talpalariu@s.unibuc.ro::73d96925-3a0f-4185-a0bf-32095daaff1a" providerId="AD" clId="Web-{5B820485-65C3-41F7-8833-555432AC14AD}" dt="2024-01-13T16:06:49.427" v="1715"/>
          <ac:picMkLst>
            <pc:docMk/>
            <pc:sldMk cId="1827335747" sldId="267"/>
            <ac:picMk id="5" creationId="{E29AFDD9-91B5-114C-B612-0E518122F5F5}"/>
          </ac:picMkLst>
        </pc:picChg>
        <pc:picChg chg="del">
          <ac:chgData name="Iulia Georgiana  Talpalariu" userId="S::iulia-georgiana.talpalariu@s.unibuc.ro::73d96925-3a0f-4185-a0bf-32095daaff1a" providerId="AD" clId="Web-{5B820485-65C3-41F7-8833-555432AC14AD}" dt="2024-01-13T16:05:44.301" v="1701"/>
          <ac:picMkLst>
            <pc:docMk/>
            <pc:sldMk cId="1827335747" sldId="267"/>
            <ac:picMk id="16" creationId="{072B8B5D-1922-1D6F-2545-EAED6C870152}"/>
          </ac:picMkLst>
        </pc:picChg>
        <pc:cxnChg chg="add mod">
          <ac:chgData name="Iulia Georgiana  Talpalariu" userId="S::iulia-georgiana.talpalariu@s.unibuc.ro::73d96925-3a0f-4185-a0bf-32095daaff1a" providerId="AD" clId="Web-{5B820485-65C3-41F7-8833-555432AC14AD}" dt="2024-01-13T16:35:02.243" v="2040"/>
          <ac:cxnSpMkLst>
            <pc:docMk/>
            <pc:sldMk cId="1827335747" sldId="267"/>
            <ac:cxnSpMk id="9" creationId="{BCD82060-4739-0B13-B751-E3469E20F1D6}"/>
          </ac:cxnSpMkLst>
        </pc:cxnChg>
        <pc:cxnChg chg="add mod">
          <ac:chgData name="Iulia Georgiana  Talpalariu" userId="S::iulia-georgiana.talpalariu@s.unibuc.ro::73d96925-3a0f-4185-a0bf-32095daaff1a" providerId="AD" clId="Web-{5B820485-65C3-41F7-8833-555432AC14AD}" dt="2024-01-13T16:16:14.533" v="1907"/>
          <ac:cxnSpMkLst>
            <pc:docMk/>
            <pc:sldMk cId="1827335747" sldId="267"/>
            <ac:cxnSpMk id="11" creationId="{EA51A40C-D298-1EC0-98E5-8ED77EECD502}"/>
          </ac:cxnSpMkLst>
        </pc:cxnChg>
        <pc:cxnChg chg="add del">
          <ac:chgData name="Iulia Georgiana  Talpalariu" userId="S::iulia-georgiana.talpalariu@s.unibuc.ro::73d96925-3a0f-4185-a0bf-32095daaff1a" providerId="AD" clId="Web-{5B820485-65C3-41F7-8833-555432AC14AD}" dt="2024-01-13T16:12:43.075" v="1744"/>
          <ac:cxnSpMkLst>
            <pc:docMk/>
            <pc:sldMk cId="1827335747" sldId="267"/>
            <ac:cxnSpMk id="13" creationId="{905A4297-65D6-FAFD-C2D2-A87C99522771}"/>
          </ac:cxnSpMkLst>
        </pc:cxnChg>
        <pc:cxnChg chg="add del">
          <ac:chgData name="Iulia Georgiana  Talpalariu" userId="S::iulia-georgiana.talpalariu@s.unibuc.ro::73d96925-3a0f-4185-a0bf-32095daaff1a" providerId="AD" clId="Web-{5B820485-65C3-41F7-8833-555432AC14AD}" dt="2024-01-13T16:12:55.232" v="1748"/>
          <ac:cxnSpMkLst>
            <pc:docMk/>
            <pc:sldMk cId="1827335747" sldId="267"/>
            <ac:cxnSpMk id="15" creationId="{F5CC6BBD-8242-404E-0233-D5E26218D707}"/>
          </ac:cxnSpMkLst>
        </pc:cxnChg>
      </pc:sldChg>
      <pc:sldChg chg="addSp delSp modSp add replId">
        <pc:chgData name="Iulia Georgiana  Talpalariu" userId="S::iulia-georgiana.talpalariu@s.unibuc.ro::73d96925-3a0f-4185-a0bf-32095daaff1a" providerId="AD" clId="Web-{5B820485-65C3-41F7-8833-555432AC14AD}" dt="2024-01-13T16:59:26.679" v="2579" actId="20577"/>
        <pc:sldMkLst>
          <pc:docMk/>
          <pc:sldMk cId="2704348054" sldId="268"/>
        </pc:sldMkLst>
        <pc:spChg chg="mod">
          <ac:chgData name="Iulia Georgiana  Talpalariu" userId="S::iulia-georgiana.talpalariu@s.unibuc.ro::73d96925-3a0f-4185-a0bf-32095daaff1a" providerId="AD" clId="Web-{5B820485-65C3-41F7-8833-555432AC14AD}" dt="2024-01-13T16:36:05.932" v="2048"/>
          <ac:spMkLst>
            <pc:docMk/>
            <pc:sldMk cId="2704348054" sldId="268"/>
            <ac:spMk id="3" creationId="{969E9108-4486-5B21-CA59-99597C1AA0D5}"/>
          </ac:spMkLst>
        </pc:spChg>
        <pc:spChg chg="mod">
          <ac:chgData name="Iulia Georgiana  Talpalariu" userId="S::iulia-georgiana.talpalariu@s.unibuc.ro::73d96925-3a0f-4185-a0bf-32095daaff1a" providerId="AD" clId="Web-{5B820485-65C3-41F7-8833-555432AC14AD}" dt="2024-01-13T16:59:26.679" v="2579" actId="20577"/>
          <ac:spMkLst>
            <pc:docMk/>
            <pc:sldMk cId="2704348054" sldId="268"/>
            <ac:spMk id="6" creationId="{54F9313E-B0AA-EDEB-09A3-19C5B99F957A}"/>
          </ac:spMkLst>
        </pc:spChg>
        <pc:spChg chg="del">
          <ac:chgData name="Iulia Georgiana  Talpalariu" userId="S::iulia-georgiana.talpalariu@s.unibuc.ro::73d96925-3a0f-4185-a0bf-32095daaff1a" providerId="AD" clId="Web-{5B820485-65C3-41F7-8833-555432AC14AD}" dt="2024-01-13T16:30:43.644" v="1934"/>
          <ac:spMkLst>
            <pc:docMk/>
            <pc:sldMk cId="2704348054" sldId="268"/>
            <ac:spMk id="7" creationId="{06E27650-00C5-ACE7-4960-2B484780D2BA}"/>
          </ac:spMkLst>
        </pc:spChg>
        <pc:spChg chg="del">
          <ac:chgData name="Iulia Georgiana  Talpalariu" userId="S::iulia-georgiana.talpalariu@s.unibuc.ro::73d96925-3a0f-4185-a0bf-32095daaff1a" providerId="AD" clId="Web-{5B820485-65C3-41F7-8833-555432AC14AD}" dt="2024-01-13T16:30:42.175" v="1933"/>
          <ac:spMkLst>
            <pc:docMk/>
            <pc:sldMk cId="2704348054" sldId="268"/>
            <ac:spMk id="8" creationId="{DE607250-5D91-DAE6-EC5D-CC4E9FF0C363}"/>
          </ac:spMkLst>
        </pc:spChg>
        <pc:spChg chg="del">
          <ac:chgData name="Iulia Georgiana  Talpalariu" userId="S::iulia-georgiana.talpalariu@s.unibuc.ro::73d96925-3a0f-4185-a0bf-32095daaff1a" providerId="AD" clId="Web-{5B820485-65C3-41F7-8833-555432AC14AD}" dt="2024-01-13T16:30:47.847" v="1937"/>
          <ac:spMkLst>
            <pc:docMk/>
            <pc:sldMk cId="2704348054" sldId="268"/>
            <ac:spMk id="18" creationId="{549C188E-D141-B695-E837-4039B440FB03}"/>
          </ac:spMkLst>
        </pc:spChg>
        <pc:spChg chg="del">
          <ac:chgData name="Iulia Georgiana  Talpalariu" userId="S::iulia-georgiana.talpalariu@s.unibuc.ro::73d96925-3a0f-4185-a0bf-32095daaff1a" providerId="AD" clId="Web-{5B820485-65C3-41F7-8833-555432AC14AD}" dt="2024-01-13T16:30:45.925" v="1936"/>
          <ac:spMkLst>
            <pc:docMk/>
            <pc:sldMk cId="2704348054" sldId="268"/>
            <ac:spMk id="19" creationId="{E96E4761-3EA1-F8A9-D23F-8CBA02258DF8}"/>
          </ac:spMkLst>
        </pc:spChg>
        <pc:picChg chg="del">
          <ac:chgData name="Iulia Georgiana  Talpalariu" userId="S::iulia-georgiana.talpalariu@s.unibuc.ro::73d96925-3a0f-4185-a0bf-32095daaff1a" providerId="AD" clId="Web-{5B820485-65C3-41F7-8833-555432AC14AD}" dt="2024-01-13T16:30:49.800" v="1938"/>
          <ac:picMkLst>
            <pc:docMk/>
            <pc:sldMk cId="2704348054" sldId="268"/>
            <ac:picMk id="2" creationId="{ED314594-C91A-99F2-7BA8-506175959B03}"/>
          </ac:picMkLst>
        </pc:picChg>
        <pc:picChg chg="del">
          <ac:chgData name="Iulia Georgiana  Talpalariu" userId="S::iulia-georgiana.talpalariu@s.unibuc.ro::73d96925-3a0f-4185-a0bf-32095daaff1a" providerId="AD" clId="Web-{5B820485-65C3-41F7-8833-555432AC14AD}" dt="2024-01-13T16:30:38.441" v="1932"/>
          <ac:picMkLst>
            <pc:docMk/>
            <pc:sldMk cId="2704348054" sldId="268"/>
            <ac:picMk id="4" creationId="{724EAFCC-F89F-3F9B-30A5-573B73F2709C}"/>
          </ac:picMkLst>
        </pc:picChg>
        <pc:picChg chg="add mod">
          <ac:chgData name="Iulia Georgiana  Talpalariu" userId="S::iulia-georgiana.talpalariu@s.unibuc.ro::73d96925-3a0f-4185-a0bf-32095daaff1a" providerId="AD" clId="Web-{5B820485-65C3-41F7-8833-555432AC14AD}" dt="2024-01-13T16:31:30.536" v="1951" actId="1076"/>
          <ac:picMkLst>
            <pc:docMk/>
            <pc:sldMk cId="2704348054" sldId="268"/>
            <ac:picMk id="5" creationId="{9FAC2814-88F7-56F9-2FE1-C337125CAC19}"/>
          </ac:picMkLst>
        </pc:picChg>
        <pc:cxnChg chg="del">
          <ac:chgData name="Iulia Georgiana  Talpalariu" userId="S::iulia-georgiana.talpalariu@s.unibuc.ro::73d96925-3a0f-4185-a0bf-32095daaff1a" providerId="AD" clId="Web-{5B820485-65C3-41F7-8833-555432AC14AD}" dt="2024-01-13T16:30:44.910" v="1935"/>
          <ac:cxnSpMkLst>
            <pc:docMk/>
            <pc:sldMk cId="2704348054" sldId="268"/>
            <ac:cxnSpMk id="9" creationId="{7B148321-9BE0-7241-79E0-4BC3A63531CB}"/>
          </ac:cxnSpMkLst>
        </pc:cxnChg>
        <pc:cxnChg chg="del">
          <ac:chgData name="Iulia Georgiana  Talpalariu" userId="S::iulia-georgiana.talpalariu@s.unibuc.ro::73d96925-3a0f-4185-a0bf-32095daaff1a" providerId="AD" clId="Web-{5B820485-65C3-41F7-8833-555432AC14AD}" dt="2024-01-13T16:30:51.504" v="1939"/>
          <ac:cxnSpMkLst>
            <pc:docMk/>
            <pc:sldMk cId="2704348054" sldId="268"/>
            <ac:cxnSpMk id="11" creationId="{705F4A64-4385-F1CD-39CD-15571106523B}"/>
          </ac:cxnSpMkLst>
        </pc:cxnChg>
        <pc:cxnChg chg="add mod">
          <ac:chgData name="Iulia Georgiana  Talpalariu" userId="S::iulia-georgiana.talpalariu@s.unibuc.ro::73d96925-3a0f-4185-a0bf-32095daaff1a" providerId="AD" clId="Web-{5B820485-65C3-41F7-8833-555432AC14AD}" dt="2024-01-13T16:34:31.399" v="2036"/>
          <ac:cxnSpMkLst>
            <pc:docMk/>
            <pc:sldMk cId="2704348054" sldId="268"/>
            <ac:cxnSpMk id="12" creationId="{E9F1D144-700F-054E-C5E0-F3983B5CF087}"/>
          </ac:cxnSpMkLst>
        </pc:cxnChg>
        <pc:cxnChg chg="add mod">
          <ac:chgData name="Iulia Georgiana  Talpalariu" userId="S::iulia-georgiana.talpalariu@s.unibuc.ro::73d96925-3a0f-4185-a0bf-32095daaff1a" providerId="AD" clId="Web-{5B820485-65C3-41F7-8833-555432AC14AD}" dt="2024-01-13T16:34:50.790" v="2039"/>
          <ac:cxnSpMkLst>
            <pc:docMk/>
            <pc:sldMk cId="2704348054" sldId="268"/>
            <ac:cxnSpMk id="13" creationId="{ACE2FE47-EFD1-2497-2EE2-133B71391D74}"/>
          </ac:cxnSpMkLst>
        </pc:cxnChg>
        <pc:cxnChg chg="add mod">
          <ac:chgData name="Iulia Georgiana  Talpalariu" userId="S::iulia-georgiana.talpalariu@s.unibuc.ro::73d96925-3a0f-4185-a0bf-32095daaff1a" providerId="AD" clId="Web-{5B820485-65C3-41F7-8833-555432AC14AD}" dt="2024-01-13T16:35:17.947" v="2042"/>
          <ac:cxnSpMkLst>
            <pc:docMk/>
            <pc:sldMk cId="2704348054" sldId="268"/>
            <ac:cxnSpMk id="14" creationId="{4965FB49-57EA-0D67-C5C0-D378428B0115}"/>
          </ac:cxnSpMkLst>
        </pc:cxnChg>
      </pc:sldChg>
      <pc:sldChg chg="modSp add replId">
        <pc:chgData name="Iulia Georgiana  Talpalariu" userId="S::iulia-georgiana.talpalariu@s.unibuc.ro::73d96925-3a0f-4185-a0bf-32095daaff1a" providerId="AD" clId="Web-{5B820485-65C3-41F7-8833-555432AC14AD}" dt="2024-01-13T16:59:15.710" v="2577" actId="20577"/>
        <pc:sldMkLst>
          <pc:docMk/>
          <pc:sldMk cId="2329967476" sldId="269"/>
        </pc:sldMkLst>
        <pc:spChg chg="mod">
          <ac:chgData name="Iulia Georgiana  Talpalariu" userId="S::iulia-georgiana.talpalariu@s.unibuc.ro::73d96925-3a0f-4185-a0bf-32095daaff1a" providerId="AD" clId="Web-{5B820485-65C3-41F7-8833-555432AC14AD}" dt="2024-01-13T16:59:15.710" v="2577" actId="20577"/>
          <ac:spMkLst>
            <pc:docMk/>
            <pc:sldMk cId="2329967476" sldId="269"/>
            <ac:spMk id="6" creationId="{3DA59E89-17CF-D0E8-63AF-BBF255620752}"/>
          </ac:spMkLst>
        </pc:spChg>
      </pc:sldChg>
      <pc:sldChg chg="addSp delSp modSp add replId">
        <pc:chgData name="Iulia Georgiana  Talpalariu" userId="S::iulia-georgiana.talpalariu@s.unibuc.ro::73d96925-3a0f-4185-a0bf-32095daaff1a" providerId="AD" clId="Web-{5B820485-65C3-41F7-8833-555432AC14AD}" dt="2024-01-13T16:59:34.476" v="2582" actId="20577"/>
        <pc:sldMkLst>
          <pc:docMk/>
          <pc:sldMk cId="3489545700" sldId="270"/>
        </pc:sldMkLst>
        <pc:spChg chg="del">
          <ac:chgData name="Iulia Georgiana  Talpalariu" userId="S::iulia-georgiana.talpalariu@s.unibuc.ro::73d96925-3a0f-4185-a0bf-32095daaff1a" providerId="AD" clId="Web-{5B820485-65C3-41F7-8833-555432AC14AD}" dt="2024-01-13T16:36:55.136" v="2065"/>
          <ac:spMkLst>
            <pc:docMk/>
            <pc:sldMk cId="3489545700" sldId="270"/>
            <ac:spMk id="3" creationId="{C105991F-8FE7-228D-F6EB-22573240A57C}"/>
          </ac:spMkLst>
        </pc:spChg>
        <pc:spChg chg="add del mod">
          <ac:chgData name="Iulia Georgiana  Talpalariu" userId="S::iulia-georgiana.talpalariu@s.unibuc.ro::73d96925-3a0f-4185-a0bf-32095daaff1a" providerId="AD" clId="Web-{5B820485-65C3-41F7-8833-555432AC14AD}" dt="2024-01-13T16:36:38.995" v="2052"/>
          <ac:spMkLst>
            <pc:docMk/>
            <pc:sldMk cId="3489545700" sldId="270"/>
            <ac:spMk id="4" creationId="{F3FC8D87-328A-A3A7-3D60-7F47B18CE845}"/>
          </ac:spMkLst>
        </pc:spChg>
        <pc:spChg chg="add del mod">
          <ac:chgData name="Iulia Georgiana  Talpalariu" userId="S::iulia-georgiana.talpalariu@s.unibuc.ro::73d96925-3a0f-4185-a0bf-32095daaff1a" providerId="AD" clId="Web-{5B820485-65C3-41F7-8833-555432AC14AD}" dt="2024-01-13T16:59:34.476" v="2582" actId="20577"/>
          <ac:spMkLst>
            <pc:docMk/>
            <pc:sldMk cId="3489545700" sldId="270"/>
            <ac:spMk id="6" creationId="{54E12E76-2B36-BF81-3BA1-4062DE3D9CF1}"/>
          </ac:spMkLst>
        </pc:spChg>
        <pc:spChg chg="add mod">
          <ac:chgData name="Iulia Georgiana  Talpalariu" userId="S::iulia-georgiana.talpalariu@s.unibuc.ro::73d96925-3a0f-4185-a0bf-32095daaff1a" providerId="AD" clId="Web-{5B820485-65C3-41F7-8833-555432AC14AD}" dt="2024-01-13T16:58:36.194" v="2574" actId="20577"/>
          <ac:spMkLst>
            <pc:docMk/>
            <pc:sldMk cId="3489545700" sldId="270"/>
            <ac:spMk id="8" creationId="{B4D55732-7E80-D1D2-3A79-073197AA4D38}"/>
          </ac:spMkLst>
        </pc:spChg>
        <pc:spChg chg="del">
          <ac:chgData name="Iulia Georgiana  Talpalariu" userId="S::iulia-georgiana.talpalariu@s.unibuc.ro::73d96925-3a0f-4185-a0bf-32095daaff1a" providerId="AD" clId="Web-{5B820485-65C3-41F7-8833-555432AC14AD}" dt="2024-01-13T16:37:26.902" v="2070"/>
          <ac:spMkLst>
            <pc:docMk/>
            <pc:sldMk cId="3489545700" sldId="270"/>
            <ac:spMk id="103" creationId="{049408AA-7178-4CFF-17E3-96E9509C89D1}"/>
          </ac:spMkLst>
        </pc:spChg>
        <pc:spChg chg="del">
          <ac:chgData name="Iulia Georgiana  Talpalariu" userId="S::iulia-georgiana.talpalariu@s.unibuc.ro::73d96925-3a0f-4185-a0bf-32095daaff1a" providerId="AD" clId="Web-{5B820485-65C3-41F7-8833-555432AC14AD}" dt="2024-01-13T16:37:26.902" v="2070"/>
          <ac:spMkLst>
            <pc:docMk/>
            <pc:sldMk cId="3489545700" sldId="270"/>
            <ac:spMk id="104" creationId="{32CC6555-082D-ACA6-4171-103843BC17E8}"/>
          </ac:spMkLst>
        </pc:spChg>
        <pc:spChg chg="del">
          <ac:chgData name="Iulia Georgiana  Talpalariu" userId="S::iulia-georgiana.talpalariu@s.unibuc.ro::73d96925-3a0f-4185-a0bf-32095daaff1a" providerId="AD" clId="Web-{5B820485-65C3-41F7-8833-555432AC14AD}" dt="2024-01-13T16:37:26.902" v="2070"/>
          <ac:spMkLst>
            <pc:docMk/>
            <pc:sldMk cId="3489545700" sldId="270"/>
            <ac:spMk id="105" creationId="{8A5A96AA-E028-02E6-9D7A-8FC2782000B0}"/>
          </ac:spMkLst>
        </pc:spChg>
        <pc:spChg chg="add">
          <ac:chgData name="Iulia Georgiana  Talpalariu" userId="S::iulia-georgiana.talpalariu@s.unibuc.ro::73d96925-3a0f-4185-a0bf-32095daaff1a" providerId="AD" clId="Web-{5B820485-65C3-41F7-8833-555432AC14AD}" dt="2024-01-13T16:37:26.902" v="2070"/>
          <ac:spMkLst>
            <pc:docMk/>
            <pc:sldMk cId="3489545700" sldId="270"/>
            <ac:spMk id="110" creationId="{B937640E-EF7A-4A6C-A950-D12B7D5C923E}"/>
          </ac:spMkLst>
        </pc:spChg>
        <pc:spChg chg="add">
          <ac:chgData name="Iulia Georgiana  Talpalariu" userId="S::iulia-georgiana.talpalariu@s.unibuc.ro::73d96925-3a0f-4185-a0bf-32095daaff1a" providerId="AD" clId="Web-{5B820485-65C3-41F7-8833-555432AC14AD}" dt="2024-01-13T16:37:26.902" v="2070"/>
          <ac:spMkLst>
            <pc:docMk/>
            <pc:sldMk cId="3489545700" sldId="270"/>
            <ac:spMk id="112" creationId="{D72B6D96-D9A2-4E4A-8064-FCA9A1D3F647}"/>
          </ac:spMkLst>
        </pc:spChg>
        <pc:spChg chg="add">
          <ac:chgData name="Iulia Georgiana  Talpalariu" userId="S::iulia-georgiana.talpalariu@s.unibuc.ro::73d96925-3a0f-4185-a0bf-32095daaff1a" providerId="AD" clId="Web-{5B820485-65C3-41F7-8833-555432AC14AD}" dt="2024-01-13T16:37:26.902" v="2070"/>
          <ac:spMkLst>
            <pc:docMk/>
            <pc:sldMk cId="3489545700" sldId="270"/>
            <ac:spMk id="114" creationId="{64ADF8E3-1B35-4C33-95FB-BAAD781AF743}"/>
          </ac:spMkLst>
        </pc:spChg>
        <pc:picChg chg="del">
          <ac:chgData name="Iulia Georgiana  Talpalariu" userId="S::iulia-georgiana.talpalariu@s.unibuc.ro::73d96925-3a0f-4185-a0bf-32095daaff1a" providerId="AD" clId="Web-{5B820485-65C3-41F7-8833-555432AC14AD}" dt="2024-01-13T16:36:56.495" v="2066"/>
          <ac:picMkLst>
            <pc:docMk/>
            <pc:sldMk cId="3489545700" sldId="270"/>
            <ac:picMk id="5" creationId="{1D115979-6CBC-76CE-EA9C-D41BA20435D6}"/>
          </ac:picMkLst>
        </pc:picChg>
        <pc:cxnChg chg="del">
          <ac:chgData name="Iulia Georgiana  Talpalariu" userId="S::iulia-georgiana.talpalariu@s.unibuc.ro::73d96925-3a0f-4185-a0bf-32095daaff1a" providerId="AD" clId="Web-{5B820485-65C3-41F7-8833-555432AC14AD}" dt="2024-01-13T16:36:58.277" v="2067"/>
          <ac:cxnSpMkLst>
            <pc:docMk/>
            <pc:sldMk cId="3489545700" sldId="270"/>
            <ac:cxnSpMk id="12" creationId="{85C369CF-D306-49BB-C3D0-BF5106FDFEE3}"/>
          </ac:cxnSpMkLst>
        </pc:cxnChg>
        <pc:cxnChg chg="del">
          <ac:chgData name="Iulia Georgiana  Talpalariu" userId="S::iulia-georgiana.talpalariu@s.unibuc.ro::73d96925-3a0f-4185-a0bf-32095daaff1a" providerId="AD" clId="Web-{5B820485-65C3-41F7-8833-555432AC14AD}" dt="2024-01-13T16:36:59.902" v="2068"/>
          <ac:cxnSpMkLst>
            <pc:docMk/>
            <pc:sldMk cId="3489545700" sldId="270"/>
            <ac:cxnSpMk id="13" creationId="{5240581A-014C-544C-F611-6B39ABED51E8}"/>
          </ac:cxnSpMkLst>
        </pc:cxnChg>
        <pc:cxnChg chg="del">
          <ac:chgData name="Iulia Georgiana  Talpalariu" userId="S::iulia-georgiana.talpalariu@s.unibuc.ro::73d96925-3a0f-4185-a0bf-32095daaff1a" providerId="AD" clId="Web-{5B820485-65C3-41F7-8833-555432AC14AD}" dt="2024-01-13T16:37:01.371" v="2069"/>
          <ac:cxnSpMkLst>
            <pc:docMk/>
            <pc:sldMk cId="3489545700" sldId="270"/>
            <ac:cxnSpMk id="14" creationId="{97F14D69-5D6A-D5DE-2F57-322B4DE51C8E}"/>
          </ac:cxnSpMkLst>
        </pc:cxnChg>
      </pc:sldChg>
      <pc:sldChg chg="addSp modSp add replId">
        <pc:chgData name="Iulia Georgiana  Talpalariu" userId="S::iulia-georgiana.talpalariu@s.unibuc.ro::73d96925-3a0f-4185-a0bf-32095daaff1a" providerId="AD" clId="Web-{5B820485-65C3-41F7-8833-555432AC14AD}" dt="2024-01-13T16:59:43.195" v="2585" actId="20577"/>
        <pc:sldMkLst>
          <pc:docMk/>
          <pc:sldMk cId="3950613813" sldId="271"/>
        </pc:sldMkLst>
        <pc:spChg chg="add mod">
          <ac:chgData name="Iulia Georgiana  Talpalariu" userId="S::iulia-georgiana.talpalariu@s.unibuc.ro::73d96925-3a0f-4185-a0bf-32095daaff1a" providerId="AD" clId="Web-{5B820485-65C3-41F7-8833-555432AC14AD}" dt="2024-01-13T16:41:45.908" v="2183" actId="14100"/>
          <ac:spMkLst>
            <pc:docMk/>
            <pc:sldMk cId="3950613813" sldId="271"/>
            <ac:spMk id="2" creationId="{4576543E-BBCF-3A26-A34F-5177FA58B515}"/>
          </ac:spMkLst>
        </pc:spChg>
        <pc:spChg chg="mod">
          <ac:chgData name="Iulia Georgiana  Talpalariu" userId="S::iulia-georgiana.talpalariu@s.unibuc.ro::73d96925-3a0f-4185-a0bf-32095daaff1a" providerId="AD" clId="Web-{5B820485-65C3-41F7-8833-555432AC14AD}" dt="2024-01-13T16:59:43.195" v="2585" actId="20577"/>
          <ac:spMkLst>
            <pc:docMk/>
            <pc:sldMk cId="3950613813" sldId="271"/>
            <ac:spMk id="6" creationId="{3A633EF7-C6A3-5454-BF65-990D5B0C644F}"/>
          </ac:spMkLst>
        </pc:spChg>
        <pc:spChg chg="mod">
          <ac:chgData name="Iulia Georgiana  Talpalariu" userId="S::iulia-georgiana.talpalariu@s.unibuc.ro::73d96925-3a0f-4185-a0bf-32095daaff1a" providerId="AD" clId="Web-{5B820485-65C3-41F7-8833-555432AC14AD}" dt="2024-01-13T16:58:30.975" v="2572" actId="20577"/>
          <ac:spMkLst>
            <pc:docMk/>
            <pc:sldMk cId="3950613813" sldId="271"/>
            <ac:spMk id="8" creationId="{047C3B22-24A1-793C-27D5-FFBF5AEE4A88}"/>
          </ac:spMkLst>
        </pc:spChg>
      </pc:sldChg>
      <pc:sldChg chg="addSp delSp modSp add replId">
        <pc:chgData name="Iulia Georgiana  Talpalariu" userId="S::iulia-georgiana.talpalariu@s.unibuc.ro::73d96925-3a0f-4185-a0bf-32095daaff1a" providerId="AD" clId="Web-{5B820485-65C3-41F7-8833-555432AC14AD}" dt="2024-01-13T16:59:49.508" v="2588" actId="20577"/>
        <pc:sldMkLst>
          <pc:docMk/>
          <pc:sldMk cId="4164704296" sldId="272"/>
        </pc:sldMkLst>
        <pc:spChg chg="del">
          <ac:chgData name="Iulia Georgiana  Talpalariu" userId="S::iulia-georgiana.talpalariu@s.unibuc.ro::73d96925-3a0f-4185-a0bf-32095daaff1a" providerId="AD" clId="Web-{5B820485-65C3-41F7-8833-555432AC14AD}" dt="2024-01-13T16:42:11.143" v="2185"/>
          <ac:spMkLst>
            <pc:docMk/>
            <pc:sldMk cId="4164704296" sldId="272"/>
            <ac:spMk id="2" creationId="{7E614CE5-D42F-3619-A731-B1D70402DD92}"/>
          </ac:spMkLst>
        </pc:spChg>
        <pc:spChg chg="add del mod">
          <ac:chgData name="Iulia Georgiana  Talpalariu" userId="S::iulia-georgiana.talpalariu@s.unibuc.ro::73d96925-3a0f-4185-a0bf-32095daaff1a" providerId="AD" clId="Web-{5B820485-65C3-41F7-8833-555432AC14AD}" dt="2024-01-13T16:43:48.145" v="2211"/>
          <ac:spMkLst>
            <pc:docMk/>
            <pc:sldMk cId="4164704296" sldId="272"/>
            <ac:spMk id="4" creationId="{E19EF85A-90BF-5408-44C8-234FAB1917C2}"/>
          </ac:spMkLst>
        </pc:spChg>
        <pc:spChg chg="mod">
          <ac:chgData name="Iulia Georgiana  Talpalariu" userId="S::iulia-georgiana.talpalariu@s.unibuc.ro::73d96925-3a0f-4185-a0bf-32095daaff1a" providerId="AD" clId="Web-{5B820485-65C3-41F7-8833-555432AC14AD}" dt="2024-01-13T16:59:49.508" v="2588" actId="20577"/>
          <ac:spMkLst>
            <pc:docMk/>
            <pc:sldMk cId="4164704296" sldId="272"/>
            <ac:spMk id="6" creationId="{3F756EE3-82B8-F86F-D241-24A6EC6D383C}"/>
          </ac:spMkLst>
        </pc:spChg>
        <pc:spChg chg="del mod">
          <ac:chgData name="Iulia Georgiana  Talpalariu" userId="S::iulia-georgiana.talpalariu@s.unibuc.ro::73d96925-3a0f-4185-a0bf-32095daaff1a" providerId="AD" clId="Web-{5B820485-65C3-41F7-8833-555432AC14AD}" dt="2024-01-13T16:43:20.097" v="2210"/>
          <ac:spMkLst>
            <pc:docMk/>
            <pc:sldMk cId="4164704296" sldId="272"/>
            <ac:spMk id="8" creationId="{1779F977-8DAD-45C4-7315-5B7399E183DD}"/>
          </ac:spMkLst>
        </pc:spChg>
        <pc:spChg chg="del">
          <ac:chgData name="Iulia Georgiana  Talpalariu" userId="S::iulia-georgiana.talpalariu@s.unibuc.ro::73d96925-3a0f-4185-a0bf-32095daaff1a" providerId="AD" clId="Web-{5B820485-65C3-41F7-8833-555432AC14AD}" dt="2024-01-13T16:43:54.488" v="2212"/>
          <ac:spMkLst>
            <pc:docMk/>
            <pc:sldMk cId="4164704296" sldId="272"/>
            <ac:spMk id="110" creationId="{2BED90E9-A7AF-7674-79BC-FEB9A0DD40C1}"/>
          </ac:spMkLst>
        </pc:spChg>
        <pc:spChg chg="del">
          <ac:chgData name="Iulia Georgiana  Talpalariu" userId="S::iulia-georgiana.talpalariu@s.unibuc.ro::73d96925-3a0f-4185-a0bf-32095daaff1a" providerId="AD" clId="Web-{5B820485-65C3-41F7-8833-555432AC14AD}" dt="2024-01-13T16:43:54.488" v="2212"/>
          <ac:spMkLst>
            <pc:docMk/>
            <pc:sldMk cId="4164704296" sldId="272"/>
            <ac:spMk id="112" creationId="{FD3980C1-587A-A223-FA5C-E10C1E954C17}"/>
          </ac:spMkLst>
        </pc:spChg>
        <pc:spChg chg="del">
          <ac:chgData name="Iulia Georgiana  Talpalariu" userId="S::iulia-georgiana.talpalariu@s.unibuc.ro::73d96925-3a0f-4185-a0bf-32095daaff1a" providerId="AD" clId="Web-{5B820485-65C3-41F7-8833-555432AC14AD}" dt="2024-01-13T16:43:54.488" v="2212"/>
          <ac:spMkLst>
            <pc:docMk/>
            <pc:sldMk cId="4164704296" sldId="272"/>
            <ac:spMk id="114" creationId="{E25BB18C-3705-8EBE-D2E2-476437589DC9}"/>
          </ac:spMkLst>
        </pc:spChg>
        <pc:spChg chg="add">
          <ac:chgData name="Iulia Georgiana  Talpalariu" userId="S::iulia-georgiana.talpalariu@s.unibuc.ro::73d96925-3a0f-4185-a0bf-32095daaff1a" providerId="AD" clId="Web-{5B820485-65C3-41F7-8833-555432AC14AD}" dt="2024-01-13T16:43:54.488" v="2212"/>
          <ac:spMkLst>
            <pc:docMk/>
            <pc:sldMk cId="4164704296" sldId="272"/>
            <ac:spMk id="119" creationId="{042E603F-28B7-4831-BF23-65FBAB13D5FB}"/>
          </ac:spMkLst>
        </pc:spChg>
        <pc:spChg chg="add">
          <ac:chgData name="Iulia Georgiana  Talpalariu" userId="S::iulia-georgiana.talpalariu@s.unibuc.ro::73d96925-3a0f-4185-a0bf-32095daaff1a" providerId="AD" clId="Web-{5B820485-65C3-41F7-8833-555432AC14AD}" dt="2024-01-13T16:43:54.488" v="2212"/>
          <ac:spMkLst>
            <pc:docMk/>
            <pc:sldMk cId="4164704296" sldId="272"/>
            <ac:spMk id="121" creationId="{4D39700F-2B10-4402-A7DD-06EE2245880D}"/>
          </ac:spMkLst>
        </pc:spChg>
        <pc:spChg chg="add">
          <ac:chgData name="Iulia Georgiana  Talpalariu" userId="S::iulia-georgiana.talpalariu@s.unibuc.ro::73d96925-3a0f-4185-a0bf-32095daaff1a" providerId="AD" clId="Web-{5B820485-65C3-41F7-8833-555432AC14AD}" dt="2024-01-13T16:43:54.488" v="2212"/>
          <ac:spMkLst>
            <pc:docMk/>
            <pc:sldMk cId="4164704296" sldId="272"/>
            <ac:spMk id="123" creationId="{6DA65B90-7B06-4499-91BA-CDDD36132481}"/>
          </ac:spMkLst>
        </pc:spChg>
        <pc:spChg chg="add">
          <ac:chgData name="Iulia Georgiana  Talpalariu" userId="S::iulia-georgiana.talpalariu@s.unibuc.ro::73d96925-3a0f-4185-a0bf-32095daaff1a" providerId="AD" clId="Web-{5B820485-65C3-41F7-8833-555432AC14AD}" dt="2024-01-13T16:43:54.488" v="2212"/>
          <ac:spMkLst>
            <pc:docMk/>
            <pc:sldMk cId="4164704296" sldId="272"/>
            <ac:spMk id="125" creationId="{D1FFE435-0754-492D-B815-BD114217D379}"/>
          </ac:spMkLst>
        </pc:spChg>
        <pc:spChg chg="add">
          <ac:chgData name="Iulia Georgiana  Talpalariu" userId="S::iulia-georgiana.talpalariu@s.unibuc.ro::73d96925-3a0f-4185-a0bf-32095daaff1a" providerId="AD" clId="Web-{5B820485-65C3-41F7-8833-555432AC14AD}" dt="2024-01-13T16:43:54.488" v="2212"/>
          <ac:spMkLst>
            <pc:docMk/>
            <pc:sldMk cId="4164704296" sldId="272"/>
            <ac:spMk id="127" creationId="{7EF79062-B5BB-45DF-810C-95A324A9D60F}"/>
          </ac:spMkLst>
        </pc:spChg>
        <pc:picChg chg="add mod ord">
          <ac:chgData name="Iulia Georgiana  Talpalariu" userId="S::iulia-georgiana.talpalariu@s.unibuc.ro::73d96925-3a0f-4185-a0bf-32095daaff1a" providerId="AD" clId="Web-{5B820485-65C3-41F7-8833-555432AC14AD}" dt="2024-01-13T16:49:27.105" v="2268" actId="14100"/>
          <ac:picMkLst>
            <pc:docMk/>
            <pc:sldMk cId="4164704296" sldId="272"/>
            <ac:picMk id="5" creationId="{DEB45B4F-1242-D421-234B-4AA83314FBA1}"/>
          </ac:picMkLst>
        </pc:picChg>
      </pc:sldChg>
      <pc:sldChg chg="addSp delSp modSp add replId">
        <pc:chgData name="Iulia Georgiana  Talpalariu" userId="S::iulia-georgiana.talpalariu@s.unibuc.ro::73d96925-3a0f-4185-a0bf-32095daaff1a" providerId="AD" clId="Web-{5B820485-65C3-41F7-8833-555432AC14AD}" dt="2024-01-13T17:03:22.294" v="2671" actId="20577"/>
        <pc:sldMkLst>
          <pc:docMk/>
          <pc:sldMk cId="1059755918" sldId="273"/>
        </pc:sldMkLst>
        <pc:spChg chg="mod">
          <ac:chgData name="Iulia Georgiana  Talpalariu" userId="S::iulia-georgiana.talpalariu@s.unibuc.ro::73d96925-3a0f-4185-a0bf-32095daaff1a" providerId="AD" clId="Web-{5B820485-65C3-41F7-8833-555432AC14AD}" dt="2024-01-13T16:59:59.352" v="2591" actId="20577"/>
          <ac:spMkLst>
            <pc:docMk/>
            <pc:sldMk cId="1059755918" sldId="273"/>
            <ac:spMk id="6" creationId="{008D2D37-38F2-58E6-9D40-E5E04820A52B}"/>
          </ac:spMkLst>
        </pc:spChg>
        <pc:spChg chg="add mod">
          <ac:chgData name="Iulia Georgiana  Talpalariu" userId="S::iulia-georgiana.talpalariu@s.unibuc.ro::73d96925-3a0f-4185-a0bf-32095daaff1a" providerId="AD" clId="Web-{5B820485-65C3-41F7-8833-555432AC14AD}" dt="2024-01-13T17:03:22.294" v="2671" actId="20577"/>
          <ac:spMkLst>
            <pc:docMk/>
            <pc:sldMk cId="1059755918" sldId="273"/>
            <ac:spMk id="9" creationId="{7DCF4EF5-75C2-2AB2-3919-D00F888AE0CD}"/>
          </ac:spMkLst>
        </pc:spChg>
        <pc:spChg chg="add del">
          <ac:chgData name="Iulia Georgiana  Talpalariu" userId="S::iulia-georgiana.talpalariu@s.unibuc.ro::73d96925-3a0f-4185-a0bf-32095daaff1a" providerId="AD" clId="Web-{5B820485-65C3-41F7-8833-555432AC14AD}" dt="2024-01-13T16:53:33.407" v="2374"/>
          <ac:spMkLst>
            <pc:docMk/>
            <pc:sldMk cId="1059755918" sldId="273"/>
            <ac:spMk id="11" creationId="{C186CD0D-7CD9-AF93-6775-3171BC6A7A51}"/>
          </ac:spMkLst>
        </pc:spChg>
        <pc:spChg chg="del">
          <ac:chgData name="Iulia Georgiana  Talpalariu" userId="S::iulia-georgiana.talpalariu@s.unibuc.ro::73d96925-3a0f-4185-a0bf-32095daaff1a" providerId="AD" clId="Web-{5B820485-65C3-41F7-8833-555432AC14AD}" dt="2024-01-13T16:46:10.757" v="2254"/>
          <ac:spMkLst>
            <pc:docMk/>
            <pc:sldMk cId="1059755918" sldId="273"/>
            <ac:spMk id="119" creationId="{BDCBC3A6-72F3-16B2-567C-749922FB1A80}"/>
          </ac:spMkLst>
        </pc:spChg>
        <pc:spChg chg="del">
          <ac:chgData name="Iulia Georgiana  Talpalariu" userId="S::iulia-georgiana.talpalariu@s.unibuc.ro::73d96925-3a0f-4185-a0bf-32095daaff1a" providerId="AD" clId="Web-{5B820485-65C3-41F7-8833-555432AC14AD}" dt="2024-01-13T16:46:10.757" v="2254"/>
          <ac:spMkLst>
            <pc:docMk/>
            <pc:sldMk cId="1059755918" sldId="273"/>
            <ac:spMk id="121" creationId="{95819332-A96F-3CD0-B0C8-F18EEF3EFDBD}"/>
          </ac:spMkLst>
        </pc:spChg>
        <pc:spChg chg="del">
          <ac:chgData name="Iulia Georgiana  Talpalariu" userId="S::iulia-georgiana.talpalariu@s.unibuc.ro::73d96925-3a0f-4185-a0bf-32095daaff1a" providerId="AD" clId="Web-{5B820485-65C3-41F7-8833-555432AC14AD}" dt="2024-01-13T16:46:10.757" v="2254"/>
          <ac:spMkLst>
            <pc:docMk/>
            <pc:sldMk cId="1059755918" sldId="273"/>
            <ac:spMk id="123" creationId="{6230838B-DB8D-0C5F-8EA3-AD7D73998C37}"/>
          </ac:spMkLst>
        </pc:spChg>
        <pc:spChg chg="del">
          <ac:chgData name="Iulia Georgiana  Talpalariu" userId="S::iulia-georgiana.talpalariu@s.unibuc.ro::73d96925-3a0f-4185-a0bf-32095daaff1a" providerId="AD" clId="Web-{5B820485-65C3-41F7-8833-555432AC14AD}" dt="2024-01-13T16:46:10.757" v="2254"/>
          <ac:spMkLst>
            <pc:docMk/>
            <pc:sldMk cId="1059755918" sldId="273"/>
            <ac:spMk id="125" creationId="{0F19938F-CD0B-4F39-4F79-C747F3EDEC48}"/>
          </ac:spMkLst>
        </pc:spChg>
        <pc:spChg chg="del">
          <ac:chgData name="Iulia Georgiana  Talpalariu" userId="S::iulia-georgiana.talpalariu@s.unibuc.ro::73d96925-3a0f-4185-a0bf-32095daaff1a" providerId="AD" clId="Web-{5B820485-65C3-41F7-8833-555432AC14AD}" dt="2024-01-13T16:46:10.757" v="2254"/>
          <ac:spMkLst>
            <pc:docMk/>
            <pc:sldMk cId="1059755918" sldId="273"/>
            <ac:spMk id="127" creationId="{5894BB10-22B5-FEE2-3BF4-D162B2B41D18}"/>
          </ac:spMkLst>
        </pc:spChg>
        <pc:spChg chg="add">
          <ac:chgData name="Iulia Georgiana  Talpalariu" userId="S::iulia-georgiana.talpalariu@s.unibuc.ro::73d96925-3a0f-4185-a0bf-32095daaff1a" providerId="AD" clId="Web-{5B820485-65C3-41F7-8833-555432AC14AD}" dt="2024-01-13T16:46:10.757" v="2254"/>
          <ac:spMkLst>
            <pc:docMk/>
            <pc:sldMk cId="1059755918" sldId="273"/>
            <ac:spMk id="132" creationId="{042E603F-28B7-4831-BF23-65FBAB13D5FB}"/>
          </ac:spMkLst>
        </pc:spChg>
        <pc:spChg chg="add">
          <ac:chgData name="Iulia Georgiana  Talpalariu" userId="S::iulia-georgiana.talpalariu@s.unibuc.ro::73d96925-3a0f-4185-a0bf-32095daaff1a" providerId="AD" clId="Web-{5B820485-65C3-41F7-8833-555432AC14AD}" dt="2024-01-13T16:46:10.757" v="2254"/>
          <ac:spMkLst>
            <pc:docMk/>
            <pc:sldMk cId="1059755918" sldId="273"/>
            <ac:spMk id="134" creationId="{4D39700F-2B10-4402-A7DD-06EE2245880D}"/>
          </ac:spMkLst>
        </pc:spChg>
        <pc:spChg chg="add">
          <ac:chgData name="Iulia Georgiana  Talpalariu" userId="S::iulia-georgiana.talpalariu@s.unibuc.ro::73d96925-3a0f-4185-a0bf-32095daaff1a" providerId="AD" clId="Web-{5B820485-65C3-41F7-8833-555432AC14AD}" dt="2024-01-13T16:46:10.757" v="2254"/>
          <ac:spMkLst>
            <pc:docMk/>
            <pc:sldMk cId="1059755918" sldId="273"/>
            <ac:spMk id="136" creationId="{4BD3D2AC-21AB-44A3-8D46-777B3B880EC6}"/>
          </ac:spMkLst>
        </pc:spChg>
        <pc:spChg chg="add">
          <ac:chgData name="Iulia Georgiana  Talpalariu" userId="S::iulia-georgiana.talpalariu@s.unibuc.ro::73d96925-3a0f-4185-a0bf-32095daaff1a" providerId="AD" clId="Web-{5B820485-65C3-41F7-8833-555432AC14AD}" dt="2024-01-13T16:46:10.757" v="2254"/>
          <ac:spMkLst>
            <pc:docMk/>
            <pc:sldMk cId="1059755918" sldId="273"/>
            <ac:spMk id="138" creationId="{004E8BC0-F283-4E94-9331-304A94903B23}"/>
          </ac:spMkLst>
        </pc:spChg>
        <pc:spChg chg="add">
          <ac:chgData name="Iulia Georgiana  Talpalariu" userId="S::iulia-georgiana.talpalariu@s.unibuc.ro::73d96925-3a0f-4185-a0bf-32095daaff1a" providerId="AD" clId="Web-{5B820485-65C3-41F7-8833-555432AC14AD}" dt="2024-01-13T16:46:10.757" v="2254"/>
          <ac:spMkLst>
            <pc:docMk/>
            <pc:sldMk cId="1059755918" sldId="273"/>
            <ac:spMk id="140" creationId="{02369452-A38F-421A-87AB-9CE1B59557BC}"/>
          </ac:spMkLst>
        </pc:spChg>
        <pc:picChg chg="mod">
          <ac:chgData name="Iulia Georgiana  Talpalariu" userId="S::iulia-georgiana.talpalariu@s.unibuc.ro::73d96925-3a0f-4185-a0bf-32095daaff1a" providerId="AD" clId="Web-{5B820485-65C3-41F7-8833-555432AC14AD}" dt="2024-01-13T16:46:44.211" v="2261"/>
          <ac:picMkLst>
            <pc:docMk/>
            <pc:sldMk cId="1059755918" sldId="273"/>
            <ac:picMk id="5" creationId="{0F699B67-1230-5B18-89C2-A084AF86430A}"/>
          </ac:picMkLst>
        </pc:picChg>
        <pc:cxnChg chg="add del">
          <ac:chgData name="Iulia Georgiana  Talpalariu" userId="S::iulia-georgiana.talpalariu@s.unibuc.ro::73d96925-3a0f-4185-a0bf-32095daaff1a" providerId="AD" clId="Web-{5B820485-65C3-41F7-8833-555432AC14AD}" dt="2024-01-13T16:51:23.685" v="2272"/>
          <ac:cxnSpMkLst>
            <pc:docMk/>
            <pc:sldMk cId="1059755918" sldId="273"/>
            <ac:cxnSpMk id="3" creationId="{FD6FBFB6-0B03-E7CB-40E2-E42CB7B8A6D6}"/>
          </ac:cxnSpMkLst>
        </pc:cxnChg>
        <pc:cxnChg chg="add del">
          <ac:chgData name="Iulia Georgiana  Talpalariu" userId="S::iulia-georgiana.talpalariu@s.unibuc.ro::73d96925-3a0f-4185-a0bf-32095daaff1a" providerId="AD" clId="Web-{5B820485-65C3-41F7-8833-555432AC14AD}" dt="2024-01-13T16:51:19.841" v="2271"/>
          <ac:cxnSpMkLst>
            <pc:docMk/>
            <pc:sldMk cId="1059755918" sldId="273"/>
            <ac:cxnSpMk id="7" creationId="{EC0ECEA0-B8A6-5D13-3423-73505F970777}"/>
          </ac:cxnSpMkLst>
        </pc:cxnChg>
      </pc:sldChg>
      <pc:sldChg chg="addSp delSp modSp add replId">
        <pc:chgData name="Iulia Georgiana  Talpalariu" userId="S::iulia-georgiana.talpalariu@s.unibuc.ro::73d96925-3a0f-4185-a0bf-32095daaff1a" providerId="AD" clId="Web-{5B820485-65C3-41F7-8833-555432AC14AD}" dt="2024-01-13T17:23:41.900" v="2722" actId="1076"/>
        <pc:sldMkLst>
          <pc:docMk/>
          <pc:sldMk cId="251797893" sldId="274"/>
        </pc:sldMkLst>
        <pc:spChg chg="add del mod">
          <ac:chgData name="Iulia Georgiana  Talpalariu" userId="S::iulia-georgiana.talpalariu@s.unibuc.ro::73d96925-3a0f-4185-a0bf-32095daaff1a" providerId="AD" clId="Web-{5B820485-65C3-41F7-8833-555432AC14AD}" dt="2024-01-13T17:22:40.022" v="2707"/>
          <ac:spMkLst>
            <pc:docMk/>
            <pc:sldMk cId="251797893" sldId="274"/>
            <ac:spMk id="3" creationId="{59A2F46E-EEA9-F5C1-B85D-CBDAE7F62C16}"/>
          </ac:spMkLst>
        </pc:spChg>
        <pc:spChg chg="mod">
          <ac:chgData name="Iulia Georgiana  Talpalariu" userId="S::iulia-georgiana.talpalariu@s.unibuc.ro::73d96925-3a0f-4185-a0bf-32095daaff1a" providerId="AD" clId="Web-{5B820485-65C3-41F7-8833-555432AC14AD}" dt="2024-01-13T17:19:32.342" v="2687" actId="14100"/>
          <ac:spMkLst>
            <pc:docMk/>
            <pc:sldMk cId="251797893" sldId="274"/>
            <ac:spMk id="6" creationId="{C75F0D24-D0D1-18D0-E9EF-7A11FA84F3D1}"/>
          </ac:spMkLst>
        </pc:spChg>
        <pc:spChg chg="mod">
          <ac:chgData name="Iulia Georgiana  Talpalariu" userId="S::iulia-georgiana.talpalariu@s.unibuc.ro::73d96925-3a0f-4185-a0bf-32095daaff1a" providerId="AD" clId="Web-{5B820485-65C3-41F7-8833-555432AC14AD}" dt="2024-01-13T17:23:41.900" v="2722" actId="1076"/>
          <ac:spMkLst>
            <pc:docMk/>
            <pc:sldMk cId="251797893" sldId="274"/>
            <ac:spMk id="9" creationId="{2B2E254B-2E96-F21F-95BD-3934AAEC10E5}"/>
          </ac:spMkLst>
        </pc:spChg>
        <pc:picChg chg="add mod ord">
          <ac:chgData name="Iulia Georgiana  Talpalariu" userId="S::iulia-georgiana.talpalariu@s.unibuc.ro::73d96925-3a0f-4185-a0bf-32095daaff1a" providerId="AD" clId="Web-{5B820485-65C3-41F7-8833-555432AC14AD}" dt="2024-01-13T17:23:10.289" v="2715" actId="1076"/>
          <ac:picMkLst>
            <pc:docMk/>
            <pc:sldMk cId="251797893" sldId="274"/>
            <ac:picMk id="4" creationId="{615176A8-6FA5-E226-91B8-315FE823DD41}"/>
          </ac:picMkLst>
        </pc:picChg>
        <pc:picChg chg="del">
          <ac:chgData name="Iulia Georgiana  Talpalariu" userId="S::iulia-georgiana.talpalariu@s.unibuc.ro::73d96925-3a0f-4185-a0bf-32095daaff1a" providerId="AD" clId="Web-{5B820485-65C3-41F7-8833-555432AC14AD}" dt="2024-01-13T17:22:31.600" v="2706"/>
          <ac:picMkLst>
            <pc:docMk/>
            <pc:sldMk cId="251797893" sldId="274"/>
            <ac:picMk id="5" creationId="{1C584EC7-2994-953F-4529-DEA3BEF0BFCB}"/>
          </ac:picMkLst>
        </pc:picChg>
        <pc:picChg chg="add mod">
          <ac:chgData name="Iulia Georgiana  Talpalariu" userId="S::iulia-georgiana.talpalariu@s.unibuc.ro::73d96925-3a0f-4185-a0bf-32095daaff1a" providerId="AD" clId="Web-{5B820485-65C3-41F7-8833-555432AC14AD}" dt="2024-01-13T17:23:12.898" v="2716" actId="1076"/>
          <ac:picMkLst>
            <pc:docMk/>
            <pc:sldMk cId="251797893" sldId="274"/>
            <ac:picMk id="7" creationId="{A363BD12-8703-C1A2-4D5F-557B7F284ADD}"/>
          </ac:picMkLst>
        </pc:picChg>
        <pc:picChg chg="add mod">
          <ac:chgData name="Iulia Georgiana  Talpalariu" userId="S::iulia-georgiana.talpalariu@s.unibuc.ro::73d96925-3a0f-4185-a0bf-32095daaff1a" providerId="AD" clId="Web-{5B820485-65C3-41F7-8833-555432AC14AD}" dt="2024-01-13T17:23:34.071" v="2721" actId="14100"/>
          <ac:picMkLst>
            <pc:docMk/>
            <pc:sldMk cId="251797893" sldId="274"/>
            <ac:picMk id="8" creationId="{A63A7791-FEC2-1E41-CF60-B5C607C5D820}"/>
          </ac:picMkLst>
        </pc:picChg>
      </pc:sldChg>
      <pc:sldChg chg="addSp delSp add del replId">
        <pc:chgData name="Iulia Georgiana  Talpalariu" userId="S::iulia-georgiana.talpalariu@s.unibuc.ro::73d96925-3a0f-4185-a0bf-32095daaff1a" providerId="AD" clId="Web-{5B820485-65C3-41F7-8833-555432AC14AD}" dt="2024-01-13T16:56:00.597" v="2487"/>
        <pc:sldMkLst>
          <pc:docMk/>
          <pc:sldMk cId="2956795374" sldId="274"/>
        </pc:sldMkLst>
        <pc:spChg chg="add del">
          <ac:chgData name="Iulia Georgiana  Talpalariu" userId="S::iulia-georgiana.talpalariu@s.unibuc.ro::73d96925-3a0f-4185-a0bf-32095daaff1a" providerId="AD" clId="Web-{5B820485-65C3-41F7-8833-555432AC14AD}" dt="2024-01-13T16:55:57.956" v="2486"/>
          <ac:spMkLst>
            <pc:docMk/>
            <pc:sldMk cId="2956795374" sldId="274"/>
            <ac:spMk id="9" creationId="{B7034BB8-E0A1-1795-875F-D2930BD22B2D}"/>
          </ac:spMkLst>
        </pc:spChg>
      </pc:sldChg>
      <pc:sldChg chg="addSp delSp modSp add replId">
        <pc:chgData name="Iulia Georgiana  Talpalariu" userId="S::iulia-georgiana.talpalariu@s.unibuc.ro::73d96925-3a0f-4185-a0bf-32095daaff1a" providerId="AD" clId="Web-{5B820485-65C3-41F7-8833-555432AC14AD}" dt="2024-01-13T17:37:29.559" v="2788" actId="1076"/>
        <pc:sldMkLst>
          <pc:docMk/>
          <pc:sldMk cId="3211970381" sldId="275"/>
        </pc:sldMkLst>
        <pc:spChg chg="add del mod">
          <ac:chgData name="Iulia Georgiana  Talpalariu" userId="S::iulia-georgiana.talpalariu@s.unibuc.ro::73d96925-3a0f-4185-a0bf-32095daaff1a" providerId="AD" clId="Web-{5B820485-65C3-41F7-8833-555432AC14AD}" dt="2024-01-13T17:32:59.985" v="2741"/>
          <ac:spMkLst>
            <pc:docMk/>
            <pc:sldMk cId="3211970381" sldId="275"/>
            <ac:spMk id="3" creationId="{5871427B-3FCF-B605-D53A-7AF614AB0BCA}"/>
          </ac:spMkLst>
        </pc:spChg>
        <pc:spChg chg="mod">
          <ac:chgData name="Iulia Georgiana  Talpalariu" userId="S::iulia-georgiana.talpalariu@s.unibuc.ro::73d96925-3a0f-4185-a0bf-32095daaff1a" providerId="AD" clId="Web-{5B820485-65C3-41F7-8833-555432AC14AD}" dt="2024-01-13T17:37:29.559" v="2788" actId="1076"/>
          <ac:spMkLst>
            <pc:docMk/>
            <pc:sldMk cId="3211970381" sldId="275"/>
            <ac:spMk id="6" creationId="{0C14A0AE-5C44-7DD2-8215-B4ED30AD8517}"/>
          </ac:spMkLst>
        </pc:spChg>
        <pc:spChg chg="del mod">
          <ac:chgData name="Iulia Georgiana  Talpalariu" userId="S::iulia-georgiana.talpalariu@s.unibuc.ro::73d96925-3a0f-4185-a0bf-32095daaff1a" providerId="AD" clId="Web-{5B820485-65C3-41F7-8833-555432AC14AD}" dt="2024-01-13T17:35:01.678" v="2748"/>
          <ac:spMkLst>
            <pc:docMk/>
            <pc:sldMk cId="3211970381" sldId="275"/>
            <ac:spMk id="9" creationId="{45CED213-1C98-01DA-D714-2372CBC99349}"/>
          </ac:spMkLst>
        </pc:spChg>
        <pc:spChg chg="del">
          <ac:chgData name="Iulia Georgiana  Talpalariu" userId="S::iulia-georgiana.talpalariu@s.unibuc.ro::73d96925-3a0f-4185-a0bf-32095daaff1a" providerId="AD" clId="Web-{5B820485-65C3-41F7-8833-555432AC14AD}" dt="2024-01-13T17:34:58.193" v="2747"/>
          <ac:spMkLst>
            <pc:docMk/>
            <pc:sldMk cId="3211970381" sldId="275"/>
            <ac:spMk id="132" creationId="{0674B204-BF3F-2C9E-0327-9BD05D52C706}"/>
          </ac:spMkLst>
        </pc:spChg>
        <pc:spChg chg="del">
          <ac:chgData name="Iulia Georgiana  Talpalariu" userId="S::iulia-georgiana.talpalariu@s.unibuc.ro::73d96925-3a0f-4185-a0bf-32095daaff1a" providerId="AD" clId="Web-{5B820485-65C3-41F7-8833-555432AC14AD}" dt="2024-01-13T17:34:58.193" v="2747"/>
          <ac:spMkLst>
            <pc:docMk/>
            <pc:sldMk cId="3211970381" sldId="275"/>
            <ac:spMk id="134" creationId="{D84235B3-16B7-7F0A-7743-0B133EFD58AE}"/>
          </ac:spMkLst>
        </pc:spChg>
        <pc:spChg chg="del">
          <ac:chgData name="Iulia Georgiana  Talpalariu" userId="S::iulia-georgiana.talpalariu@s.unibuc.ro::73d96925-3a0f-4185-a0bf-32095daaff1a" providerId="AD" clId="Web-{5B820485-65C3-41F7-8833-555432AC14AD}" dt="2024-01-13T17:34:58.193" v="2747"/>
          <ac:spMkLst>
            <pc:docMk/>
            <pc:sldMk cId="3211970381" sldId="275"/>
            <ac:spMk id="136" creationId="{E4086DBF-84E2-11DC-F990-274E928785F0}"/>
          </ac:spMkLst>
        </pc:spChg>
        <pc:spChg chg="del">
          <ac:chgData name="Iulia Georgiana  Talpalariu" userId="S::iulia-georgiana.talpalariu@s.unibuc.ro::73d96925-3a0f-4185-a0bf-32095daaff1a" providerId="AD" clId="Web-{5B820485-65C3-41F7-8833-555432AC14AD}" dt="2024-01-13T17:34:58.193" v="2747"/>
          <ac:spMkLst>
            <pc:docMk/>
            <pc:sldMk cId="3211970381" sldId="275"/>
            <ac:spMk id="138" creationId="{B076D321-E5F0-8002-B23D-8D1784969F08}"/>
          </ac:spMkLst>
        </pc:spChg>
        <pc:spChg chg="del">
          <ac:chgData name="Iulia Georgiana  Talpalariu" userId="S::iulia-georgiana.talpalariu@s.unibuc.ro::73d96925-3a0f-4185-a0bf-32095daaff1a" providerId="AD" clId="Web-{5B820485-65C3-41F7-8833-555432AC14AD}" dt="2024-01-13T17:34:58.193" v="2747"/>
          <ac:spMkLst>
            <pc:docMk/>
            <pc:sldMk cId="3211970381" sldId="275"/>
            <ac:spMk id="140" creationId="{D2FB8717-C0C7-92DA-D2AD-771112E8D9BA}"/>
          </ac:spMkLst>
        </pc:spChg>
        <pc:spChg chg="add del">
          <ac:chgData name="Iulia Georgiana  Talpalariu" userId="S::iulia-georgiana.talpalariu@s.unibuc.ro::73d96925-3a0f-4185-a0bf-32095daaff1a" providerId="AD" clId="Web-{5B820485-65C3-41F7-8833-555432AC14AD}" dt="2024-01-13T17:35:09.131" v="2749"/>
          <ac:spMkLst>
            <pc:docMk/>
            <pc:sldMk cId="3211970381" sldId="275"/>
            <ac:spMk id="145" creationId="{B937640E-EF7A-4A6C-A950-D12B7D5C923E}"/>
          </ac:spMkLst>
        </pc:spChg>
        <pc:spChg chg="add del">
          <ac:chgData name="Iulia Georgiana  Talpalariu" userId="S::iulia-georgiana.talpalariu@s.unibuc.ro::73d96925-3a0f-4185-a0bf-32095daaff1a" providerId="AD" clId="Web-{5B820485-65C3-41F7-8833-555432AC14AD}" dt="2024-01-13T17:35:09.131" v="2749"/>
          <ac:spMkLst>
            <pc:docMk/>
            <pc:sldMk cId="3211970381" sldId="275"/>
            <ac:spMk id="147" creationId="{6A3B37B3-279D-49A2-83A4-200BE9B819CA}"/>
          </ac:spMkLst>
        </pc:spChg>
        <pc:spChg chg="add del">
          <ac:chgData name="Iulia Georgiana  Talpalariu" userId="S::iulia-georgiana.talpalariu@s.unibuc.ro::73d96925-3a0f-4185-a0bf-32095daaff1a" providerId="AD" clId="Web-{5B820485-65C3-41F7-8833-555432AC14AD}" dt="2024-01-13T17:35:09.131" v="2749"/>
          <ac:spMkLst>
            <pc:docMk/>
            <pc:sldMk cId="3211970381" sldId="275"/>
            <ac:spMk id="149" creationId="{8D6A9045-ABE1-4B52-97C4-7B9D5F3E8B42}"/>
          </ac:spMkLst>
        </pc:spChg>
        <pc:spChg chg="add del">
          <ac:chgData name="Iulia Georgiana  Talpalariu" userId="S::iulia-georgiana.talpalariu@s.unibuc.ro::73d96925-3a0f-4185-a0bf-32095daaff1a" providerId="AD" clId="Web-{5B820485-65C3-41F7-8833-555432AC14AD}" dt="2024-01-13T17:35:23.913" v="2752"/>
          <ac:spMkLst>
            <pc:docMk/>
            <pc:sldMk cId="3211970381" sldId="275"/>
            <ac:spMk id="154" creationId="{042E603F-28B7-4831-BF23-65FBAB13D5FB}"/>
          </ac:spMkLst>
        </pc:spChg>
        <pc:spChg chg="add del">
          <ac:chgData name="Iulia Georgiana  Talpalariu" userId="S::iulia-georgiana.talpalariu@s.unibuc.ro::73d96925-3a0f-4185-a0bf-32095daaff1a" providerId="AD" clId="Web-{5B820485-65C3-41F7-8833-555432AC14AD}" dt="2024-01-13T17:35:23.913" v="2752"/>
          <ac:spMkLst>
            <pc:docMk/>
            <pc:sldMk cId="3211970381" sldId="275"/>
            <ac:spMk id="156" creationId="{4D39700F-2B10-4402-A7DD-06EE2245880D}"/>
          </ac:spMkLst>
        </pc:spChg>
        <pc:spChg chg="add del">
          <ac:chgData name="Iulia Georgiana  Talpalariu" userId="S::iulia-georgiana.talpalariu@s.unibuc.ro::73d96925-3a0f-4185-a0bf-32095daaff1a" providerId="AD" clId="Web-{5B820485-65C3-41F7-8833-555432AC14AD}" dt="2024-01-13T17:35:23.913" v="2752"/>
          <ac:spMkLst>
            <pc:docMk/>
            <pc:sldMk cId="3211970381" sldId="275"/>
            <ac:spMk id="158" creationId="{68CA250C-CF5A-4736-9249-D6111F7C5545}"/>
          </ac:spMkLst>
        </pc:spChg>
        <pc:spChg chg="add del">
          <ac:chgData name="Iulia Georgiana  Talpalariu" userId="S::iulia-georgiana.talpalariu@s.unibuc.ro::73d96925-3a0f-4185-a0bf-32095daaff1a" providerId="AD" clId="Web-{5B820485-65C3-41F7-8833-555432AC14AD}" dt="2024-01-13T17:35:23.913" v="2752"/>
          <ac:spMkLst>
            <pc:docMk/>
            <pc:sldMk cId="3211970381" sldId="275"/>
            <ac:spMk id="160" creationId="{8FAA6A3C-050C-4EEB-94F6-13C0F59199F6}"/>
          </ac:spMkLst>
        </pc:spChg>
        <pc:spChg chg="add">
          <ac:chgData name="Iulia Georgiana  Talpalariu" userId="S::iulia-georgiana.talpalariu@s.unibuc.ro::73d96925-3a0f-4185-a0bf-32095daaff1a" providerId="AD" clId="Web-{5B820485-65C3-41F7-8833-555432AC14AD}" dt="2024-01-13T17:35:23.913" v="2752"/>
          <ac:spMkLst>
            <pc:docMk/>
            <pc:sldMk cId="3211970381" sldId="275"/>
            <ac:spMk id="171" creationId="{042E603F-28B7-4831-BF23-65FBAB13D5FB}"/>
          </ac:spMkLst>
        </pc:spChg>
        <pc:spChg chg="add">
          <ac:chgData name="Iulia Georgiana  Talpalariu" userId="S::iulia-georgiana.talpalariu@s.unibuc.ro::73d96925-3a0f-4185-a0bf-32095daaff1a" providerId="AD" clId="Web-{5B820485-65C3-41F7-8833-555432AC14AD}" dt="2024-01-13T17:35:23.913" v="2752"/>
          <ac:spMkLst>
            <pc:docMk/>
            <pc:sldMk cId="3211970381" sldId="275"/>
            <ac:spMk id="173" creationId="{4D39700F-2B10-4402-A7DD-06EE2245880D}"/>
          </ac:spMkLst>
        </pc:spChg>
        <pc:spChg chg="add">
          <ac:chgData name="Iulia Georgiana  Talpalariu" userId="S::iulia-georgiana.talpalariu@s.unibuc.ro::73d96925-3a0f-4185-a0bf-32095daaff1a" providerId="AD" clId="Web-{5B820485-65C3-41F7-8833-555432AC14AD}" dt="2024-01-13T17:35:23.913" v="2752"/>
          <ac:spMkLst>
            <pc:docMk/>
            <pc:sldMk cId="3211970381" sldId="275"/>
            <ac:spMk id="175" creationId="{087C4FDF-D217-4821-A221-1C752E3F3090}"/>
          </ac:spMkLst>
        </pc:spChg>
        <pc:spChg chg="add">
          <ac:chgData name="Iulia Georgiana  Talpalariu" userId="S::iulia-georgiana.talpalariu@s.unibuc.ro::73d96925-3a0f-4185-a0bf-32095daaff1a" providerId="AD" clId="Web-{5B820485-65C3-41F7-8833-555432AC14AD}" dt="2024-01-13T17:35:23.913" v="2752"/>
          <ac:spMkLst>
            <pc:docMk/>
            <pc:sldMk cId="3211970381" sldId="275"/>
            <ac:spMk id="177" creationId="{195A31DD-9829-4BCB-A9BA-4BECF59926B4}"/>
          </ac:spMkLst>
        </pc:spChg>
        <pc:spChg chg="add">
          <ac:chgData name="Iulia Georgiana  Talpalariu" userId="S::iulia-georgiana.talpalariu@s.unibuc.ro::73d96925-3a0f-4185-a0bf-32095daaff1a" providerId="AD" clId="Web-{5B820485-65C3-41F7-8833-555432AC14AD}" dt="2024-01-13T17:35:23.913" v="2752"/>
          <ac:spMkLst>
            <pc:docMk/>
            <pc:sldMk cId="3211970381" sldId="275"/>
            <ac:spMk id="179" creationId="{0ED82AA1-AD5A-4046-9E2A-D6E0D94B299E}"/>
          </ac:spMkLst>
        </pc:spChg>
        <pc:grpChg chg="add del">
          <ac:chgData name="Iulia Georgiana  Talpalariu" userId="S::iulia-georgiana.talpalariu@s.unibuc.ro::73d96925-3a0f-4185-a0bf-32095daaff1a" providerId="AD" clId="Web-{5B820485-65C3-41F7-8833-555432AC14AD}" dt="2024-01-13T17:35:23.913" v="2752"/>
          <ac:grpSpMkLst>
            <pc:docMk/>
            <pc:sldMk cId="3211970381" sldId="275"/>
            <ac:grpSpMk id="162" creationId="{B5FCEBFC-6CFD-4B87-A026-F3696FAF1C96}"/>
          </ac:grpSpMkLst>
        </pc:grpChg>
        <pc:picChg chg="del">
          <ac:chgData name="Iulia Georgiana  Talpalariu" userId="S::iulia-georgiana.talpalariu@s.unibuc.ro::73d96925-3a0f-4185-a0bf-32095daaff1a" providerId="AD" clId="Web-{5B820485-65C3-41F7-8833-555432AC14AD}" dt="2024-01-13T17:32:57.157" v="2740"/>
          <ac:picMkLst>
            <pc:docMk/>
            <pc:sldMk cId="3211970381" sldId="275"/>
            <ac:picMk id="4" creationId="{30586883-609A-1C9B-6FD7-F408FE9CDDA5}"/>
          </ac:picMkLst>
        </pc:picChg>
        <pc:picChg chg="add mod">
          <ac:chgData name="Iulia Georgiana  Talpalariu" userId="S::iulia-georgiana.talpalariu@s.unibuc.ro::73d96925-3a0f-4185-a0bf-32095daaff1a" providerId="AD" clId="Web-{5B820485-65C3-41F7-8833-555432AC14AD}" dt="2024-01-13T17:36:50.401" v="2781" actId="14100"/>
          <ac:picMkLst>
            <pc:docMk/>
            <pc:sldMk cId="3211970381" sldId="275"/>
            <ac:picMk id="5" creationId="{45F0072A-ED55-42B5-9B4E-94FD5DBF2AB3}"/>
          </ac:picMkLst>
        </pc:picChg>
        <pc:picChg chg="del">
          <ac:chgData name="Iulia Georgiana  Talpalariu" userId="S::iulia-georgiana.talpalariu@s.unibuc.ro::73d96925-3a0f-4185-a0bf-32095daaff1a" providerId="AD" clId="Web-{5B820485-65C3-41F7-8833-555432AC14AD}" dt="2024-01-13T17:32:55.876" v="2739"/>
          <ac:picMkLst>
            <pc:docMk/>
            <pc:sldMk cId="3211970381" sldId="275"/>
            <ac:picMk id="7" creationId="{A31AD7EC-B0C1-4C01-1095-6387FCB0F6D4}"/>
          </ac:picMkLst>
        </pc:picChg>
        <pc:picChg chg="mod ord">
          <ac:chgData name="Iulia Georgiana  Talpalariu" userId="S::iulia-georgiana.talpalariu@s.unibuc.ro::73d96925-3a0f-4185-a0bf-32095daaff1a" providerId="AD" clId="Web-{5B820485-65C3-41F7-8833-555432AC14AD}" dt="2024-01-13T17:37:05.042" v="2785" actId="1076"/>
          <ac:picMkLst>
            <pc:docMk/>
            <pc:sldMk cId="3211970381" sldId="275"/>
            <ac:picMk id="8" creationId="{75B5847E-833B-2E10-5235-B13EECE4281E}"/>
          </ac:picMkLst>
        </pc:picChg>
        <pc:picChg chg="add mod ord">
          <ac:chgData name="Iulia Georgiana  Talpalariu" userId="S::iulia-georgiana.talpalariu@s.unibuc.ro::73d96925-3a0f-4185-a0bf-32095daaff1a" providerId="AD" clId="Web-{5B820485-65C3-41F7-8833-555432AC14AD}" dt="2024-01-13T17:36:35.994" v="2775" actId="1076"/>
          <ac:picMkLst>
            <pc:docMk/>
            <pc:sldMk cId="3211970381" sldId="275"/>
            <ac:picMk id="10" creationId="{6A991D58-8278-953F-40B0-49EA709E0C8E}"/>
          </ac:picMkLst>
        </pc:picChg>
        <pc:picChg chg="add mod modCrop">
          <ac:chgData name="Iulia Georgiana  Talpalariu" userId="S::iulia-georgiana.talpalariu@s.unibuc.ro::73d96925-3a0f-4185-a0bf-32095daaff1a" providerId="AD" clId="Web-{5B820485-65C3-41F7-8833-555432AC14AD}" dt="2024-01-13T17:37:14.105" v="2786" actId="14100"/>
          <ac:picMkLst>
            <pc:docMk/>
            <pc:sldMk cId="3211970381" sldId="275"/>
            <ac:picMk id="11" creationId="{E813F362-C198-0D2A-CA29-282A7B88AF2F}"/>
          </ac:picMkLst>
        </pc:picChg>
      </pc:sldChg>
      <pc:sldChg chg="addSp delSp modSp add replId">
        <pc:chgData name="Iulia Georgiana  Talpalariu" userId="S::iulia-georgiana.talpalariu@s.unibuc.ro::73d96925-3a0f-4185-a0bf-32095daaff1a" providerId="AD" clId="Web-{5B820485-65C3-41F7-8833-555432AC14AD}" dt="2024-01-13T17:41:04.849" v="2819" actId="1076"/>
        <pc:sldMkLst>
          <pc:docMk/>
          <pc:sldMk cId="582072369" sldId="276"/>
        </pc:sldMkLst>
        <pc:spChg chg="mod">
          <ac:chgData name="Iulia Georgiana  Talpalariu" userId="S::iulia-georgiana.talpalariu@s.unibuc.ro::73d96925-3a0f-4185-a0bf-32095daaff1a" providerId="AD" clId="Web-{5B820485-65C3-41F7-8833-555432AC14AD}" dt="2024-01-13T17:40:33.223" v="2808"/>
          <ac:spMkLst>
            <pc:docMk/>
            <pc:sldMk cId="582072369" sldId="276"/>
            <ac:spMk id="6" creationId="{4732360E-F86F-8CBE-7994-B68D7743A092}"/>
          </ac:spMkLst>
        </pc:spChg>
        <pc:spChg chg="del">
          <ac:chgData name="Iulia Georgiana  Talpalariu" userId="S::iulia-georgiana.talpalariu@s.unibuc.ro::73d96925-3a0f-4185-a0bf-32095daaff1a" providerId="AD" clId="Web-{5B820485-65C3-41F7-8833-555432AC14AD}" dt="2024-01-13T17:40:33.223" v="2808"/>
          <ac:spMkLst>
            <pc:docMk/>
            <pc:sldMk cId="582072369" sldId="276"/>
            <ac:spMk id="171" creationId="{2E4A9CEF-6450-B58B-994C-8AC0C7B71611}"/>
          </ac:spMkLst>
        </pc:spChg>
        <pc:spChg chg="del">
          <ac:chgData name="Iulia Georgiana  Talpalariu" userId="S::iulia-georgiana.talpalariu@s.unibuc.ro::73d96925-3a0f-4185-a0bf-32095daaff1a" providerId="AD" clId="Web-{5B820485-65C3-41F7-8833-555432AC14AD}" dt="2024-01-13T17:40:33.223" v="2808"/>
          <ac:spMkLst>
            <pc:docMk/>
            <pc:sldMk cId="582072369" sldId="276"/>
            <ac:spMk id="173" creationId="{211F000F-E9A1-5A96-2098-B4EC53AF0D89}"/>
          </ac:spMkLst>
        </pc:spChg>
        <pc:spChg chg="del">
          <ac:chgData name="Iulia Georgiana  Talpalariu" userId="S::iulia-georgiana.talpalariu@s.unibuc.ro::73d96925-3a0f-4185-a0bf-32095daaff1a" providerId="AD" clId="Web-{5B820485-65C3-41F7-8833-555432AC14AD}" dt="2024-01-13T17:40:33.223" v="2808"/>
          <ac:spMkLst>
            <pc:docMk/>
            <pc:sldMk cId="582072369" sldId="276"/>
            <ac:spMk id="175" creationId="{78D6B984-203E-3AF2-1025-F5D37F9C6B36}"/>
          </ac:spMkLst>
        </pc:spChg>
        <pc:spChg chg="del">
          <ac:chgData name="Iulia Georgiana  Talpalariu" userId="S::iulia-georgiana.talpalariu@s.unibuc.ro::73d96925-3a0f-4185-a0bf-32095daaff1a" providerId="AD" clId="Web-{5B820485-65C3-41F7-8833-555432AC14AD}" dt="2024-01-13T17:40:33.223" v="2808"/>
          <ac:spMkLst>
            <pc:docMk/>
            <pc:sldMk cId="582072369" sldId="276"/>
            <ac:spMk id="177" creationId="{CBDA3E0E-245E-6BDF-1B0C-84ABE831760F}"/>
          </ac:spMkLst>
        </pc:spChg>
        <pc:spChg chg="del">
          <ac:chgData name="Iulia Georgiana  Talpalariu" userId="S::iulia-georgiana.talpalariu@s.unibuc.ro::73d96925-3a0f-4185-a0bf-32095daaff1a" providerId="AD" clId="Web-{5B820485-65C3-41F7-8833-555432AC14AD}" dt="2024-01-13T17:40:33.223" v="2808"/>
          <ac:spMkLst>
            <pc:docMk/>
            <pc:sldMk cId="582072369" sldId="276"/>
            <ac:spMk id="179" creationId="{38B80138-B140-288C-9E0B-95F7D11768DA}"/>
          </ac:spMkLst>
        </pc:spChg>
        <pc:spChg chg="add">
          <ac:chgData name="Iulia Georgiana  Talpalariu" userId="S::iulia-georgiana.talpalariu@s.unibuc.ro::73d96925-3a0f-4185-a0bf-32095daaff1a" providerId="AD" clId="Web-{5B820485-65C3-41F7-8833-555432AC14AD}" dt="2024-01-13T17:40:33.223" v="2808"/>
          <ac:spMkLst>
            <pc:docMk/>
            <pc:sldMk cId="582072369" sldId="276"/>
            <ac:spMk id="184" creationId="{042E603F-28B7-4831-BF23-65FBAB13D5FB}"/>
          </ac:spMkLst>
        </pc:spChg>
        <pc:spChg chg="add">
          <ac:chgData name="Iulia Georgiana  Talpalariu" userId="S::iulia-georgiana.talpalariu@s.unibuc.ro::73d96925-3a0f-4185-a0bf-32095daaff1a" providerId="AD" clId="Web-{5B820485-65C3-41F7-8833-555432AC14AD}" dt="2024-01-13T17:40:33.223" v="2808"/>
          <ac:spMkLst>
            <pc:docMk/>
            <pc:sldMk cId="582072369" sldId="276"/>
            <ac:spMk id="186" creationId="{4D39700F-2B10-4402-A7DD-06EE2245880D}"/>
          </ac:spMkLst>
        </pc:spChg>
        <pc:spChg chg="add">
          <ac:chgData name="Iulia Georgiana  Talpalariu" userId="S::iulia-georgiana.talpalariu@s.unibuc.ro::73d96925-3a0f-4185-a0bf-32095daaff1a" providerId="AD" clId="Web-{5B820485-65C3-41F7-8833-555432AC14AD}" dt="2024-01-13T17:40:33.223" v="2808"/>
          <ac:spMkLst>
            <pc:docMk/>
            <pc:sldMk cId="582072369" sldId="276"/>
            <ac:spMk id="188" creationId="{6DA65B90-7B06-4499-91BA-CDDD36132481}"/>
          </ac:spMkLst>
        </pc:spChg>
        <pc:spChg chg="add">
          <ac:chgData name="Iulia Georgiana  Talpalariu" userId="S::iulia-georgiana.talpalariu@s.unibuc.ro::73d96925-3a0f-4185-a0bf-32095daaff1a" providerId="AD" clId="Web-{5B820485-65C3-41F7-8833-555432AC14AD}" dt="2024-01-13T17:40:33.223" v="2808"/>
          <ac:spMkLst>
            <pc:docMk/>
            <pc:sldMk cId="582072369" sldId="276"/>
            <ac:spMk id="190" creationId="{5C7BC1E0-1C8D-47CB-B48A-D3D0D2EF0E3A}"/>
          </ac:spMkLst>
        </pc:spChg>
        <pc:spChg chg="add">
          <ac:chgData name="Iulia Georgiana  Talpalariu" userId="S::iulia-georgiana.talpalariu@s.unibuc.ro::73d96925-3a0f-4185-a0bf-32095daaff1a" providerId="AD" clId="Web-{5B820485-65C3-41F7-8833-555432AC14AD}" dt="2024-01-13T17:40:33.223" v="2808"/>
          <ac:spMkLst>
            <pc:docMk/>
            <pc:sldMk cId="582072369" sldId="276"/>
            <ac:spMk id="192" creationId="{3AD1C04B-04EF-43BA-B2AB-6F52AF8B943A}"/>
          </ac:spMkLst>
        </pc:spChg>
        <pc:picChg chg="add mod">
          <ac:chgData name="Iulia Georgiana  Talpalariu" userId="S::iulia-georgiana.talpalariu@s.unibuc.ro::73d96925-3a0f-4185-a0bf-32095daaff1a" providerId="AD" clId="Web-{5B820485-65C3-41F7-8833-555432AC14AD}" dt="2024-01-13T17:41:04.849" v="2819" actId="1076"/>
          <ac:picMkLst>
            <pc:docMk/>
            <pc:sldMk cId="582072369" sldId="276"/>
            <ac:picMk id="2" creationId="{F69CA377-43D6-2234-5822-8CE2F26545A6}"/>
          </ac:picMkLst>
        </pc:picChg>
        <pc:picChg chg="del">
          <ac:chgData name="Iulia Georgiana  Talpalariu" userId="S::iulia-georgiana.talpalariu@s.unibuc.ro::73d96925-3a0f-4185-a0bf-32095daaff1a" providerId="AD" clId="Web-{5B820485-65C3-41F7-8833-555432AC14AD}" dt="2024-01-13T17:38:37.609" v="2795"/>
          <ac:picMkLst>
            <pc:docMk/>
            <pc:sldMk cId="582072369" sldId="276"/>
            <ac:picMk id="5" creationId="{7B91A54D-DF9D-A042-AF7C-D591E1138097}"/>
          </ac:picMkLst>
        </pc:picChg>
        <pc:picChg chg="del">
          <ac:chgData name="Iulia Georgiana  Talpalariu" userId="S::iulia-georgiana.talpalariu@s.unibuc.ro::73d96925-3a0f-4185-a0bf-32095daaff1a" providerId="AD" clId="Web-{5B820485-65C3-41F7-8833-555432AC14AD}" dt="2024-01-13T17:38:36.546" v="2794"/>
          <ac:picMkLst>
            <pc:docMk/>
            <pc:sldMk cId="582072369" sldId="276"/>
            <ac:picMk id="8" creationId="{8C47FDDB-A801-62E6-9DAB-54BBA2F4C741}"/>
          </ac:picMkLst>
        </pc:picChg>
        <pc:picChg chg="del">
          <ac:chgData name="Iulia Georgiana  Talpalariu" userId="S::iulia-georgiana.talpalariu@s.unibuc.ro::73d96925-3a0f-4185-a0bf-32095daaff1a" providerId="AD" clId="Web-{5B820485-65C3-41F7-8833-555432AC14AD}" dt="2024-01-13T17:39:45.424" v="2801"/>
          <ac:picMkLst>
            <pc:docMk/>
            <pc:sldMk cId="582072369" sldId="276"/>
            <ac:picMk id="10" creationId="{8A17DED6-C460-277D-6A1C-FFCA2AD7C2F3}"/>
          </ac:picMkLst>
        </pc:picChg>
        <pc:picChg chg="del mod modCrop">
          <ac:chgData name="Iulia Georgiana  Talpalariu" userId="S::iulia-georgiana.talpalariu@s.unibuc.ro::73d96925-3a0f-4185-a0bf-32095daaff1a" providerId="AD" clId="Web-{5B820485-65C3-41F7-8833-555432AC14AD}" dt="2024-01-13T17:40:41.457" v="2812"/>
          <ac:picMkLst>
            <pc:docMk/>
            <pc:sldMk cId="582072369" sldId="276"/>
            <ac:picMk id="11" creationId="{89F2E624-2411-32CC-7340-3CD278EDD9BD}"/>
          </ac:picMkLst>
        </pc:picChg>
      </pc:sldChg>
      <pc:sldChg chg="addSp delSp modSp add replId">
        <pc:chgData name="Iulia Georgiana  Talpalariu" userId="S::iulia-georgiana.talpalariu@s.unibuc.ro::73d96925-3a0f-4185-a0bf-32095daaff1a" providerId="AD" clId="Web-{5B820485-65C3-41F7-8833-555432AC14AD}" dt="2024-01-13T17:53:38.771" v="2914" actId="1076"/>
        <pc:sldMkLst>
          <pc:docMk/>
          <pc:sldMk cId="3940212149" sldId="277"/>
        </pc:sldMkLst>
        <pc:spChg chg="add mod">
          <ac:chgData name="Iulia Georgiana  Talpalariu" userId="S::iulia-georgiana.talpalariu@s.unibuc.ro::73d96925-3a0f-4185-a0bf-32095daaff1a" providerId="AD" clId="Web-{5B820485-65C3-41F7-8833-555432AC14AD}" dt="2024-01-13T17:53:38.771" v="2914" actId="1076"/>
          <ac:spMkLst>
            <pc:docMk/>
            <pc:sldMk cId="3940212149" sldId="277"/>
            <ac:spMk id="5" creationId="{030319A3-C896-A61A-0712-EBAF5EC68764}"/>
          </ac:spMkLst>
        </pc:spChg>
        <pc:spChg chg="mod">
          <ac:chgData name="Iulia Georgiana  Talpalariu" userId="S::iulia-georgiana.talpalariu@s.unibuc.ro::73d96925-3a0f-4185-a0bf-32095daaff1a" providerId="AD" clId="Web-{5B820485-65C3-41F7-8833-555432AC14AD}" dt="2024-01-13T17:43:29.824" v="2834"/>
          <ac:spMkLst>
            <pc:docMk/>
            <pc:sldMk cId="3940212149" sldId="277"/>
            <ac:spMk id="6" creationId="{A127FC4A-EC32-C952-D997-B11C7EEFCF96}"/>
          </ac:spMkLst>
        </pc:spChg>
        <pc:spChg chg="del">
          <ac:chgData name="Iulia Georgiana  Talpalariu" userId="S::iulia-georgiana.talpalariu@s.unibuc.ro::73d96925-3a0f-4185-a0bf-32095daaff1a" providerId="AD" clId="Web-{5B820485-65C3-41F7-8833-555432AC14AD}" dt="2024-01-13T17:43:29.824" v="2834"/>
          <ac:spMkLst>
            <pc:docMk/>
            <pc:sldMk cId="3940212149" sldId="277"/>
            <ac:spMk id="184" creationId="{0709C6CA-1672-B10D-4B02-1D25CE5E353B}"/>
          </ac:spMkLst>
        </pc:spChg>
        <pc:spChg chg="del">
          <ac:chgData name="Iulia Georgiana  Talpalariu" userId="S::iulia-georgiana.talpalariu@s.unibuc.ro::73d96925-3a0f-4185-a0bf-32095daaff1a" providerId="AD" clId="Web-{5B820485-65C3-41F7-8833-555432AC14AD}" dt="2024-01-13T17:43:29.824" v="2834"/>
          <ac:spMkLst>
            <pc:docMk/>
            <pc:sldMk cId="3940212149" sldId="277"/>
            <ac:spMk id="186" creationId="{BFBFE410-B4E2-1D38-6D79-6C8B8BE59CF0}"/>
          </ac:spMkLst>
        </pc:spChg>
        <pc:spChg chg="del">
          <ac:chgData name="Iulia Georgiana  Talpalariu" userId="S::iulia-georgiana.talpalariu@s.unibuc.ro::73d96925-3a0f-4185-a0bf-32095daaff1a" providerId="AD" clId="Web-{5B820485-65C3-41F7-8833-555432AC14AD}" dt="2024-01-13T17:43:29.824" v="2834"/>
          <ac:spMkLst>
            <pc:docMk/>
            <pc:sldMk cId="3940212149" sldId="277"/>
            <ac:spMk id="188" creationId="{E51740E8-CA33-BDA9-1C3D-14B397DA2D25}"/>
          </ac:spMkLst>
        </pc:spChg>
        <pc:spChg chg="del">
          <ac:chgData name="Iulia Georgiana  Talpalariu" userId="S::iulia-georgiana.talpalariu@s.unibuc.ro::73d96925-3a0f-4185-a0bf-32095daaff1a" providerId="AD" clId="Web-{5B820485-65C3-41F7-8833-555432AC14AD}" dt="2024-01-13T17:43:29.824" v="2834"/>
          <ac:spMkLst>
            <pc:docMk/>
            <pc:sldMk cId="3940212149" sldId="277"/>
            <ac:spMk id="190" creationId="{145CDAE1-3CAC-7E96-372A-0DE563F48E47}"/>
          </ac:spMkLst>
        </pc:spChg>
        <pc:spChg chg="del">
          <ac:chgData name="Iulia Georgiana  Talpalariu" userId="S::iulia-georgiana.talpalariu@s.unibuc.ro::73d96925-3a0f-4185-a0bf-32095daaff1a" providerId="AD" clId="Web-{5B820485-65C3-41F7-8833-555432AC14AD}" dt="2024-01-13T17:43:29.824" v="2834"/>
          <ac:spMkLst>
            <pc:docMk/>
            <pc:sldMk cId="3940212149" sldId="277"/>
            <ac:spMk id="192" creationId="{59FE6F87-6B74-9463-E1A8-1B94AD37E62E}"/>
          </ac:spMkLst>
        </pc:spChg>
        <pc:spChg chg="add">
          <ac:chgData name="Iulia Georgiana  Talpalariu" userId="S::iulia-georgiana.talpalariu@s.unibuc.ro::73d96925-3a0f-4185-a0bf-32095daaff1a" providerId="AD" clId="Web-{5B820485-65C3-41F7-8833-555432AC14AD}" dt="2024-01-13T17:43:29.824" v="2834"/>
          <ac:spMkLst>
            <pc:docMk/>
            <pc:sldMk cId="3940212149" sldId="277"/>
            <ac:spMk id="197" creationId="{042E603F-28B7-4831-BF23-65FBAB13D5FB}"/>
          </ac:spMkLst>
        </pc:spChg>
        <pc:spChg chg="add">
          <ac:chgData name="Iulia Georgiana  Talpalariu" userId="S::iulia-georgiana.talpalariu@s.unibuc.ro::73d96925-3a0f-4185-a0bf-32095daaff1a" providerId="AD" clId="Web-{5B820485-65C3-41F7-8833-555432AC14AD}" dt="2024-01-13T17:43:29.824" v="2834"/>
          <ac:spMkLst>
            <pc:docMk/>
            <pc:sldMk cId="3940212149" sldId="277"/>
            <ac:spMk id="199" creationId="{4D39700F-2B10-4402-A7DD-06EE2245880D}"/>
          </ac:spMkLst>
        </pc:spChg>
        <pc:spChg chg="add">
          <ac:chgData name="Iulia Georgiana  Talpalariu" userId="S::iulia-georgiana.talpalariu@s.unibuc.ro::73d96925-3a0f-4185-a0bf-32095daaff1a" providerId="AD" clId="Web-{5B820485-65C3-41F7-8833-555432AC14AD}" dt="2024-01-13T17:43:29.824" v="2834"/>
          <ac:spMkLst>
            <pc:docMk/>
            <pc:sldMk cId="3940212149" sldId="277"/>
            <ac:spMk id="201" creationId="{4BD3D2AC-21AB-44A3-8D46-777B3B880EC6}"/>
          </ac:spMkLst>
        </pc:spChg>
        <pc:spChg chg="add">
          <ac:chgData name="Iulia Georgiana  Talpalariu" userId="S::iulia-georgiana.talpalariu@s.unibuc.ro::73d96925-3a0f-4185-a0bf-32095daaff1a" providerId="AD" clId="Web-{5B820485-65C3-41F7-8833-555432AC14AD}" dt="2024-01-13T17:43:29.824" v="2834"/>
          <ac:spMkLst>
            <pc:docMk/>
            <pc:sldMk cId="3940212149" sldId="277"/>
            <ac:spMk id="203" creationId="{004E8BC0-F283-4E94-9331-304A94903B23}"/>
          </ac:spMkLst>
        </pc:spChg>
        <pc:spChg chg="add">
          <ac:chgData name="Iulia Georgiana  Talpalariu" userId="S::iulia-georgiana.talpalariu@s.unibuc.ro::73d96925-3a0f-4185-a0bf-32095daaff1a" providerId="AD" clId="Web-{5B820485-65C3-41F7-8833-555432AC14AD}" dt="2024-01-13T17:43:29.824" v="2834"/>
          <ac:spMkLst>
            <pc:docMk/>
            <pc:sldMk cId="3940212149" sldId="277"/>
            <ac:spMk id="205" creationId="{02369452-A38F-421A-87AB-9CE1B59557BC}"/>
          </ac:spMkLst>
        </pc:spChg>
        <pc:picChg chg="del">
          <ac:chgData name="Iulia Georgiana  Talpalariu" userId="S::iulia-georgiana.talpalariu@s.unibuc.ro::73d96925-3a0f-4185-a0bf-32095daaff1a" providerId="AD" clId="Web-{5B820485-65C3-41F7-8833-555432AC14AD}" dt="2024-01-13T17:42:44.978" v="2822"/>
          <ac:picMkLst>
            <pc:docMk/>
            <pc:sldMk cId="3940212149" sldId="277"/>
            <ac:picMk id="2" creationId="{6F30E52A-771A-9FF7-6F5A-41E43E108936}"/>
          </ac:picMkLst>
        </pc:picChg>
        <pc:picChg chg="add mod">
          <ac:chgData name="Iulia Georgiana  Talpalariu" userId="S::iulia-georgiana.talpalariu@s.unibuc.ro::73d96925-3a0f-4185-a0bf-32095daaff1a" providerId="AD" clId="Web-{5B820485-65C3-41F7-8833-555432AC14AD}" dt="2024-01-13T17:43:29.824" v="2834"/>
          <ac:picMkLst>
            <pc:docMk/>
            <pc:sldMk cId="3940212149" sldId="277"/>
            <ac:picMk id="3" creationId="{0D95200D-ED2A-23B1-9159-DF43B106B622}"/>
          </ac:picMkLst>
        </pc:picChg>
      </pc:sldChg>
      <pc:sldChg chg="modSp add replId">
        <pc:chgData name="Iulia Georgiana  Talpalariu" userId="S::iulia-georgiana.talpalariu@s.unibuc.ro::73d96925-3a0f-4185-a0bf-32095daaff1a" providerId="AD" clId="Web-{5B820485-65C3-41F7-8833-555432AC14AD}" dt="2024-01-13T17:53:54.068" v="2917" actId="14100"/>
        <pc:sldMkLst>
          <pc:docMk/>
          <pc:sldMk cId="845322600" sldId="278"/>
        </pc:sldMkLst>
        <pc:spChg chg="mod">
          <ac:chgData name="Iulia Georgiana  Talpalariu" userId="S::iulia-georgiana.talpalariu@s.unibuc.ro::73d96925-3a0f-4185-a0bf-32095daaff1a" providerId="AD" clId="Web-{5B820485-65C3-41F7-8833-555432AC14AD}" dt="2024-01-13T17:53:54.068" v="2917" actId="14100"/>
          <ac:spMkLst>
            <pc:docMk/>
            <pc:sldMk cId="845322600" sldId="278"/>
            <ac:spMk id="6" creationId="{A2619BAD-FDC4-B8C2-968B-CDD30B1F8F4E}"/>
          </ac:spMkLst>
        </pc:spChg>
      </pc:sldChg>
      <pc:sldMasterChg chg="del delSldLayout">
        <pc:chgData name="Iulia Georgiana  Talpalariu" userId="S::iulia-georgiana.talpalariu@s.unibuc.ro::73d96925-3a0f-4185-a0bf-32095daaff1a" providerId="AD" clId="Web-{5B820485-65C3-41F7-8833-555432AC14AD}" dt="2024-01-13T12:11:56.204" v="0"/>
        <pc:sldMasterMkLst>
          <pc:docMk/>
          <pc:sldMasterMk cId="2460954070" sldId="2147483660"/>
        </pc:sldMasterMkLst>
        <pc:sldLayoutChg chg="del">
          <pc:chgData name="Iulia Georgiana  Talpalariu" userId="S::iulia-georgiana.talpalariu@s.unibuc.ro::73d96925-3a0f-4185-a0bf-32095daaff1a" providerId="AD" clId="Web-{5B820485-65C3-41F7-8833-555432AC14AD}" dt="2024-01-13T12:11:56.204" v="0"/>
          <pc:sldLayoutMkLst>
            <pc:docMk/>
            <pc:sldMasterMk cId="2460954070" sldId="2147483660"/>
            <pc:sldLayoutMk cId="2385387890" sldId="2147483661"/>
          </pc:sldLayoutMkLst>
        </pc:sldLayoutChg>
        <pc:sldLayoutChg chg="del">
          <pc:chgData name="Iulia Georgiana  Talpalariu" userId="S::iulia-georgiana.talpalariu@s.unibuc.ro::73d96925-3a0f-4185-a0bf-32095daaff1a" providerId="AD" clId="Web-{5B820485-65C3-41F7-8833-555432AC14AD}" dt="2024-01-13T12:11:56.204" v="0"/>
          <pc:sldLayoutMkLst>
            <pc:docMk/>
            <pc:sldMasterMk cId="2460954070" sldId="2147483660"/>
            <pc:sldLayoutMk cId="949138452" sldId="2147483662"/>
          </pc:sldLayoutMkLst>
        </pc:sldLayoutChg>
        <pc:sldLayoutChg chg="del">
          <pc:chgData name="Iulia Georgiana  Talpalariu" userId="S::iulia-georgiana.talpalariu@s.unibuc.ro::73d96925-3a0f-4185-a0bf-32095daaff1a" providerId="AD" clId="Web-{5B820485-65C3-41F7-8833-555432AC14AD}" dt="2024-01-13T12:11:56.204" v="0"/>
          <pc:sldLayoutMkLst>
            <pc:docMk/>
            <pc:sldMasterMk cId="2460954070" sldId="2147483660"/>
            <pc:sldLayoutMk cId="2591524520" sldId="2147483663"/>
          </pc:sldLayoutMkLst>
        </pc:sldLayoutChg>
        <pc:sldLayoutChg chg="del">
          <pc:chgData name="Iulia Georgiana  Talpalariu" userId="S::iulia-georgiana.talpalariu@s.unibuc.ro::73d96925-3a0f-4185-a0bf-32095daaff1a" providerId="AD" clId="Web-{5B820485-65C3-41F7-8833-555432AC14AD}" dt="2024-01-13T12:11:56.204" v="0"/>
          <pc:sldLayoutMkLst>
            <pc:docMk/>
            <pc:sldMasterMk cId="2460954070" sldId="2147483660"/>
            <pc:sldLayoutMk cId="1203092039" sldId="2147483664"/>
          </pc:sldLayoutMkLst>
        </pc:sldLayoutChg>
        <pc:sldLayoutChg chg="del">
          <pc:chgData name="Iulia Georgiana  Talpalariu" userId="S::iulia-georgiana.talpalariu@s.unibuc.ro::73d96925-3a0f-4185-a0bf-32095daaff1a" providerId="AD" clId="Web-{5B820485-65C3-41F7-8833-555432AC14AD}" dt="2024-01-13T12:11:56.204" v="0"/>
          <pc:sldLayoutMkLst>
            <pc:docMk/>
            <pc:sldMasterMk cId="2460954070" sldId="2147483660"/>
            <pc:sldLayoutMk cId="3733172339" sldId="2147483665"/>
          </pc:sldLayoutMkLst>
        </pc:sldLayoutChg>
        <pc:sldLayoutChg chg="del">
          <pc:chgData name="Iulia Georgiana  Talpalariu" userId="S::iulia-georgiana.talpalariu@s.unibuc.ro::73d96925-3a0f-4185-a0bf-32095daaff1a" providerId="AD" clId="Web-{5B820485-65C3-41F7-8833-555432AC14AD}" dt="2024-01-13T12:11:56.204" v="0"/>
          <pc:sldLayoutMkLst>
            <pc:docMk/>
            <pc:sldMasterMk cId="2460954070" sldId="2147483660"/>
            <pc:sldLayoutMk cId="3210312558" sldId="2147483666"/>
          </pc:sldLayoutMkLst>
        </pc:sldLayoutChg>
        <pc:sldLayoutChg chg="del">
          <pc:chgData name="Iulia Georgiana  Talpalariu" userId="S::iulia-georgiana.talpalariu@s.unibuc.ro::73d96925-3a0f-4185-a0bf-32095daaff1a" providerId="AD" clId="Web-{5B820485-65C3-41F7-8833-555432AC14AD}" dt="2024-01-13T12:11:56.204" v="0"/>
          <pc:sldLayoutMkLst>
            <pc:docMk/>
            <pc:sldMasterMk cId="2460954070" sldId="2147483660"/>
            <pc:sldLayoutMk cId="3146388984" sldId="2147483667"/>
          </pc:sldLayoutMkLst>
        </pc:sldLayoutChg>
        <pc:sldLayoutChg chg="del">
          <pc:chgData name="Iulia Georgiana  Talpalariu" userId="S::iulia-georgiana.talpalariu@s.unibuc.ro::73d96925-3a0f-4185-a0bf-32095daaff1a" providerId="AD" clId="Web-{5B820485-65C3-41F7-8833-555432AC14AD}" dt="2024-01-13T12:11:56.204" v="0"/>
          <pc:sldLayoutMkLst>
            <pc:docMk/>
            <pc:sldMasterMk cId="2460954070" sldId="2147483660"/>
            <pc:sldLayoutMk cId="3171841454" sldId="2147483668"/>
          </pc:sldLayoutMkLst>
        </pc:sldLayoutChg>
        <pc:sldLayoutChg chg="del">
          <pc:chgData name="Iulia Georgiana  Talpalariu" userId="S::iulia-georgiana.talpalariu@s.unibuc.ro::73d96925-3a0f-4185-a0bf-32095daaff1a" providerId="AD" clId="Web-{5B820485-65C3-41F7-8833-555432AC14AD}" dt="2024-01-13T12:11:56.204" v="0"/>
          <pc:sldLayoutMkLst>
            <pc:docMk/>
            <pc:sldMasterMk cId="2460954070" sldId="2147483660"/>
            <pc:sldLayoutMk cId="1718958274" sldId="2147483669"/>
          </pc:sldLayoutMkLst>
        </pc:sldLayoutChg>
        <pc:sldLayoutChg chg="del">
          <pc:chgData name="Iulia Georgiana  Talpalariu" userId="S::iulia-georgiana.talpalariu@s.unibuc.ro::73d96925-3a0f-4185-a0bf-32095daaff1a" providerId="AD" clId="Web-{5B820485-65C3-41F7-8833-555432AC14AD}" dt="2024-01-13T12:11:56.204" v="0"/>
          <pc:sldLayoutMkLst>
            <pc:docMk/>
            <pc:sldMasterMk cId="2460954070" sldId="2147483660"/>
            <pc:sldLayoutMk cId="2202905451" sldId="2147483670"/>
          </pc:sldLayoutMkLst>
        </pc:sldLayoutChg>
        <pc:sldLayoutChg chg="del">
          <pc:chgData name="Iulia Georgiana  Talpalariu" userId="S::iulia-georgiana.talpalariu@s.unibuc.ro::73d96925-3a0f-4185-a0bf-32095daaff1a" providerId="AD" clId="Web-{5B820485-65C3-41F7-8833-555432AC14AD}" dt="2024-01-13T12:11:56.204" v="0"/>
          <pc:sldLayoutMkLst>
            <pc:docMk/>
            <pc:sldMasterMk cId="2460954070" sldId="2147483660"/>
            <pc:sldLayoutMk cId="3479445657" sldId="2147483671"/>
          </pc:sldLayoutMkLst>
        </pc:sldLayoutChg>
      </pc:sldMasterChg>
      <pc:sldMasterChg chg="add del addSldLayout delSldLayout">
        <pc:chgData name="Iulia Georgiana  Talpalariu" userId="S::iulia-georgiana.talpalariu@s.unibuc.ro::73d96925-3a0f-4185-a0bf-32095daaff1a" providerId="AD" clId="Web-{5B820485-65C3-41F7-8833-555432AC14AD}" dt="2024-01-13T12:15:27.147" v="19"/>
        <pc:sldMasterMkLst>
          <pc:docMk/>
          <pc:sldMasterMk cId="3620075845" sldId="2147483737"/>
        </pc:sldMasterMkLst>
        <pc:sldLayoutChg chg="add del">
          <pc:chgData name="Iulia Georgiana  Talpalariu" userId="S::iulia-georgiana.talpalariu@s.unibuc.ro::73d96925-3a0f-4185-a0bf-32095daaff1a" providerId="AD" clId="Web-{5B820485-65C3-41F7-8833-555432AC14AD}" dt="2024-01-13T12:15:27.147" v="19"/>
          <pc:sldLayoutMkLst>
            <pc:docMk/>
            <pc:sldMasterMk cId="3620075845" sldId="2147483737"/>
            <pc:sldLayoutMk cId="21994412" sldId="2147483726"/>
          </pc:sldLayoutMkLst>
        </pc:sldLayoutChg>
        <pc:sldLayoutChg chg="add del">
          <pc:chgData name="Iulia Georgiana  Talpalariu" userId="S::iulia-georgiana.talpalariu@s.unibuc.ro::73d96925-3a0f-4185-a0bf-32095daaff1a" providerId="AD" clId="Web-{5B820485-65C3-41F7-8833-555432AC14AD}" dt="2024-01-13T12:15:27.147" v="19"/>
          <pc:sldLayoutMkLst>
            <pc:docMk/>
            <pc:sldMasterMk cId="3620075845" sldId="2147483737"/>
            <pc:sldLayoutMk cId="1106778449" sldId="2147483727"/>
          </pc:sldLayoutMkLst>
        </pc:sldLayoutChg>
        <pc:sldLayoutChg chg="add del">
          <pc:chgData name="Iulia Georgiana  Talpalariu" userId="S::iulia-georgiana.talpalariu@s.unibuc.ro::73d96925-3a0f-4185-a0bf-32095daaff1a" providerId="AD" clId="Web-{5B820485-65C3-41F7-8833-555432AC14AD}" dt="2024-01-13T12:15:27.147" v="19"/>
          <pc:sldLayoutMkLst>
            <pc:docMk/>
            <pc:sldMasterMk cId="3620075845" sldId="2147483737"/>
            <pc:sldLayoutMk cId="2697207" sldId="2147483728"/>
          </pc:sldLayoutMkLst>
        </pc:sldLayoutChg>
        <pc:sldLayoutChg chg="add del">
          <pc:chgData name="Iulia Georgiana  Talpalariu" userId="S::iulia-georgiana.talpalariu@s.unibuc.ro::73d96925-3a0f-4185-a0bf-32095daaff1a" providerId="AD" clId="Web-{5B820485-65C3-41F7-8833-555432AC14AD}" dt="2024-01-13T12:15:27.147" v="19"/>
          <pc:sldLayoutMkLst>
            <pc:docMk/>
            <pc:sldMasterMk cId="3620075845" sldId="2147483737"/>
            <pc:sldLayoutMk cId="2016021196" sldId="2147483729"/>
          </pc:sldLayoutMkLst>
        </pc:sldLayoutChg>
        <pc:sldLayoutChg chg="add del">
          <pc:chgData name="Iulia Georgiana  Talpalariu" userId="S::iulia-georgiana.talpalariu@s.unibuc.ro::73d96925-3a0f-4185-a0bf-32095daaff1a" providerId="AD" clId="Web-{5B820485-65C3-41F7-8833-555432AC14AD}" dt="2024-01-13T12:15:27.147" v="19"/>
          <pc:sldLayoutMkLst>
            <pc:docMk/>
            <pc:sldMasterMk cId="3620075845" sldId="2147483737"/>
            <pc:sldLayoutMk cId="2969432526" sldId="2147483730"/>
          </pc:sldLayoutMkLst>
        </pc:sldLayoutChg>
        <pc:sldLayoutChg chg="add del">
          <pc:chgData name="Iulia Georgiana  Talpalariu" userId="S::iulia-georgiana.talpalariu@s.unibuc.ro::73d96925-3a0f-4185-a0bf-32095daaff1a" providerId="AD" clId="Web-{5B820485-65C3-41F7-8833-555432AC14AD}" dt="2024-01-13T12:15:27.147" v="19"/>
          <pc:sldLayoutMkLst>
            <pc:docMk/>
            <pc:sldMasterMk cId="3620075845" sldId="2147483737"/>
            <pc:sldLayoutMk cId="2436277911" sldId="2147483731"/>
          </pc:sldLayoutMkLst>
        </pc:sldLayoutChg>
        <pc:sldLayoutChg chg="add del">
          <pc:chgData name="Iulia Georgiana  Talpalariu" userId="S::iulia-georgiana.talpalariu@s.unibuc.ro::73d96925-3a0f-4185-a0bf-32095daaff1a" providerId="AD" clId="Web-{5B820485-65C3-41F7-8833-555432AC14AD}" dt="2024-01-13T12:15:27.147" v="19"/>
          <pc:sldLayoutMkLst>
            <pc:docMk/>
            <pc:sldMasterMk cId="3620075845" sldId="2147483737"/>
            <pc:sldLayoutMk cId="2937679054" sldId="2147483732"/>
          </pc:sldLayoutMkLst>
        </pc:sldLayoutChg>
        <pc:sldLayoutChg chg="add del">
          <pc:chgData name="Iulia Georgiana  Talpalariu" userId="S::iulia-georgiana.talpalariu@s.unibuc.ro::73d96925-3a0f-4185-a0bf-32095daaff1a" providerId="AD" clId="Web-{5B820485-65C3-41F7-8833-555432AC14AD}" dt="2024-01-13T12:15:27.147" v="19"/>
          <pc:sldLayoutMkLst>
            <pc:docMk/>
            <pc:sldMasterMk cId="3620075845" sldId="2147483737"/>
            <pc:sldLayoutMk cId="571534878" sldId="2147483733"/>
          </pc:sldLayoutMkLst>
        </pc:sldLayoutChg>
        <pc:sldLayoutChg chg="add del">
          <pc:chgData name="Iulia Georgiana  Talpalariu" userId="S::iulia-georgiana.talpalariu@s.unibuc.ro::73d96925-3a0f-4185-a0bf-32095daaff1a" providerId="AD" clId="Web-{5B820485-65C3-41F7-8833-555432AC14AD}" dt="2024-01-13T12:15:27.147" v="19"/>
          <pc:sldLayoutMkLst>
            <pc:docMk/>
            <pc:sldMasterMk cId="3620075845" sldId="2147483737"/>
            <pc:sldLayoutMk cId="1287780887" sldId="2147483734"/>
          </pc:sldLayoutMkLst>
        </pc:sldLayoutChg>
        <pc:sldLayoutChg chg="add del">
          <pc:chgData name="Iulia Georgiana  Talpalariu" userId="S::iulia-georgiana.talpalariu@s.unibuc.ro::73d96925-3a0f-4185-a0bf-32095daaff1a" providerId="AD" clId="Web-{5B820485-65C3-41F7-8833-555432AC14AD}" dt="2024-01-13T12:15:27.147" v="19"/>
          <pc:sldLayoutMkLst>
            <pc:docMk/>
            <pc:sldMasterMk cId="3620075845" sldId="2147483737"/>
            <pc:sldLayoutMk cId="874249111" sldId="2147483735"/>
          </pc:sldLayoutMkLst>
        </pc:sldLayoutChg>
        <pc:sldLayoutChg chg="add del">
          <pc:chgData name="Iulia Georgiana  Talpalariu" userId="S::iulia-georgiana.talpalariu@s.unibuc.ro::73d96925-3a0f-4185-a0bf-32095daaff1a" providerId="AD" clId="Web-{5B820485-65C3-41F7-8833-555432AC14AD}" dt="2024-01-13T12:15:27.147" v="19"/>
          <pc:sldLayoutMkLst>
            <pc:docMk/>
            <pc:sldMasterMk cId="3620075845" sldId="2147483737"/>
            <pc:sldLayoutMk cId="1098396421" sldId="2147483736"/>
          </pc:sldLayoutMkLst>
        </pc:sldLayoutChg>
      </pc:sldMasterChg>
      <pc:sldMasterChg chg="add addSldLayout">
        <pc:chgData name="Iulia Georgiana  Talpalariu" userId="S::iulia-georgiana.talpalariu@s.unibuc.ro::73d96925-3a0f-4185-a0bf-32095daaff1a" providerId="AD" clId="Web-{5B820485-65C3-41F7-8833-555432AC14AD}" dt="2024-01-13T12:15:27.147" v="19"/>
        <pc:sldMasterMkLst>
          <pc:docMk/>
          <pc:sldMasterMk cId="1021788242" sldId="2147483774"/>
        </pc:sldMasterMkLst>
        <pc:sldLayoutChg chg="add">
          <pc:chgData name="Iulia Georgiana  Talpalariu" userId="S::iulia-georgiana.talpalariu@s.unibuc.ro::73d96925-3a0f-4185-a0bf-32095daaff1a" providerId="AD" clId="Web-{5B820485-65C3-41F7-8833-555432AC14AD}" dt="2024-01-13T12:15:27.147" v="19"/>
          <pc:sldLayoutMkLst>
            <pc:docMk/>
            <pc:sldMasterMk cId="1021788242" sldId="2147483774"/>
            <pc:sldLayoutMk cId="2214518852" sldId="2147483763"/>
          </pc:sldLayoutMkLst>
        </pc:sldLayoutChg>
        <pc:sldLayoutChg chg="add">
          <pc:chgData name="Iulia Georgiana  Talpalariu" userId="S::iulia-georgiana.talpalariu@s.unibuc.ro::73d96925-3a0f-4185-a0bf-32095daaff1a" providerId="AD" clId="Web-{5B820485-65C3-41F7-8833-555432AC14AD}" dt="2024-01-13T12:15:27.147" v="19"/>
          <pc:sldLayoutMkLst>
            <pc:docMk/>
            <pc:sldMasterMk cId="1021788242" sldId="2147483774"/>
            <pc:sldLayoutMk cId="2825210900" sldId="2147483764"/>
          </pc:sldLayoutMkLst>
        </pc:sldLayoutChg>
        <pc:sldLayoutChg chg="add">
          <pc:chgData name="Iulia Georgiana  Talpalariu" userId="S::iulia-georgiana.talpalariu@s.unibuc.ro::73d96925-3a0f-4185-a0bf-32095daaff1a" providerId="AD" clId="Web-{5B820485-65C3-41F7-8833-555432AC14AD}" dt="2024-01-13T12:15:27.147" v="19"/>
          <pc:sldLayoutMkLst>
            <pc:docMk/>
            <pc:sldMasterMk cId="1021788242" sldId="2147483774"/>
            <pc:sldLayoutMk cId="4116554010" sldId="2147483765"/>
          </pc:sldLayoutMkLst>
        </pc:sldLayoutChg>
        <pc:sldLayoutChg chg="add">
          <pc:chgData name="Iulia Georgiana  Talpalariu" userId="S::iulia-georgiana.talpalariu@s.unibuc.ro::73d96925-3a0f-4185-a0bf-32095daaff1a" providerId="AD" clId="Web-{5B820485-65C3-41F7-8833-555432AC14AD}" dt="2024-01-13T12:15:27.147" v="19"/>
          <pc:sldLayoutMkLst>
            <pc:docMk/>
            <pc:sldMasterMk cId="1021788242" sldId="2147483774"/>
            <pc:sldLayoutMk cId="1444201152" sldId="2147483766"/>
          </pc:sldLayoutMkLst>
        </pc:sldLayoutChg>
        <pc:sldLayoutChg chg="add">
          <pc:chgData name="Iulia Georgiana  Talpalariu" userId="S::iulia-georgiana.talpalariu@s.unibuc.ro::73d96925-3a0f-4185-a0bf-32095daaff1a" providerId="AD" clId="Web-{5B820485-65C3-41F7-8833-555432AC14AD}" dt="2024-01-13T12:15:27.147" v="19"/>
          <pc:sldLayoutMkLst>
            <pc:docMk/>
            <pc:sldMasterMk cId="1021788242" sldId="2147483774"/>
            <pc:sldLayoutMk cId="2610148583" sldId="2147483767"/>
          </pc:sldLayoutMkLst>
        </pc:sldLayoutChg>
        <pc:sldLayoutChg chg="add">
          <pc:chgData name="Iulia Georgiana  Talpalariu" userId="S::iulia-georgiana.talpalariu@s.unibuc.ro::73d96925-3a0f-4185-a0bf-32095daaff1a" providerId="AD" clId="Web-{5B820485-65C3-41F7-8833-555432AC14AD}" dt="2024-01-13T12:15:27.147" v="19"/>
          <pc:sldLayoutMkLst>
            <pc:docMk/>
            <pc:sldMasterMk cId="1021788242" sldId="2147483774"/>
            <pc:sldLayoutMk cId="632251753" sldId="2147483768"/>
          </pc:sldLayoutMkLst>
        </pc:sldLayoutChg>
        <pc:sldLayoutChg chg="add">
          <pc:chgData name="Iulia Georgiana  Talpalariu" userId="S::iulia-georgiana.talpalariu@s.unibuc.ro::73d96925-3a0f-4185-a0bf-32095daaff1a" providerId="AD" clId="Web-{5B820485-65C3-41F7-8833-555432AC14AD}" dt="2024-01-13T12:15:27.147" v="19"/>
          <pc:sldLayoutMkLst>
            <pc:docMk/>
            <pc:sldMasterMk cId="1021788242" sldId="2147483774"/>
            <pc:sldLayoutMk cId="644625844" sldId="2147483769"/>
          </pc:sldLayoutMkLst>
        </pc:sldLayoutChg>
        <pc:sldLayoutChg chg="add">
          <pc:chgData name="Iulia Georgiana  Talpalariu" userId="S::iulia-georgiana.talpalariu@s.unibuc.ro::73d96925-3a0f-4185-a0bf-32095daaff1a" providerId="AD" clId="Web-{5B820485-65C3-41F7-8833-555432AC14AD}" dt="2024-01-13T12:15:27.147" v="19"/>
          <pc:sldLayoutMkLst>
            <pc:docMk/>
            <pc:sldMasterMk cId="1021788242" sldId="2147483774"/>
            <pc:sldLayoutMk cId="4036728978" sldId="2147483770"/>
          </pc:sldLayoutMkLst>
        </pc:sldLayoutChg>
        <pc:sldLayoutChg chg="add">
          <pc:chgData name="Iulia Georgiana  Talpalariu" userId="S::iulia-georgiana.talpalariu@s.unibuc.ro::73d96925-3a0f-4185-a0bf-32095daaff1a" providerId="AD" clId="Web-{5B820485-65C3-41F7-8833-555432AC14AD}" dt="2024-01-13T12:15:27.147" v="19"/>
          <pc:sldLayoutMkLst>
            <pc:docMk/>
            <pc:sldMasterMk cId="1021788242" sldId="2147483774"/>
            <pc:sldLayoutMk cId="2637042951" sldId="2147483771"/>
          </pc:sldLayoutMkLst>
        </pc:sldLayoutChg>
        <pc:sldLayoutChg chg="add">
          <pc:chgData name="Iulia Georgiana  Talpalariu" userId="S::iulia-georgiana.talpalariu@s.unibuc.ro::73d96925-3a0f-4185-a0bf-32095daaff1a" providerId="AD" clId="Web-{5B820485-65C3-41F7-8833-555432AC14AD}" dt="2024-01-13T12:15:27.147" v="19"/>
          <pc:sldLayoutMkLst>
            <pc:docMk/>
            <pc:sldMasterMk cId="1021788242" sldId="2147483774"/>
            <pc:sldLayoutMk cId="1685218410" sldId="2147483772"/>
          </pc:sldLayoutMkLst>
        </pc:sldLayoutChg>
        <pc:sldLayoutChg chg="add">
          <pc:chgData name="Iulia Georgiana  Talpalariu" userId="S::iulia-georgiana.talpalariu@s.unibuc.ro::73d96925-3a0f-4185-a0bf-32095daaff1a" providerId="AD" clId="Web-{5B820485-65C3-41F7-8833-555432AC14AD}" dt="2024-01-13T12:15:27.147" v="19"/>
          <pc:sldLayoutMkLst>
            <pc:docMk/>
            <pc:sldMasterMk cId="1021788242" sldId="2147483774"/>
            <pc:sldLayoutMk cId="4052116365" sldId="2147483773"/>
          </pc:sldLayoutMkLst>
        </pc:sldLayoutChg>
      </pc:sldMasterChg>
    </pc:docChg>
  </pc:docChgLst>
  <pc:docChgLst>
    <pc:chgData name="Dafina   Trufas" userId="S::dafina.trufas@s.unibuc.ro::a43cce63-89a3-419b-98d5-895c7888ba22" providerId="AD" clId="Web-{D850766D-82D7-4F83-714D-786948E36CA6}"/>
    <pc:docChg chg="modSld">
      <pc:chgData name="Dafina   Trufas" userId="S::dafina.trufas@s.unibuc.ro::a43cce63-89a3-419b-98d5-895c7888ba22" providerId="AD" clId="Web-{D850766D-82D7-4F83-714D-786948E36CA6}" dt="2024-01-15T13:51:16.332" v="111" actId="14100"/>
      <pc:docMkLst>
        <pc:docMk/>
      </pc:docMkLst>
      <pc:sldChg chg="modSp">
        <pc:chgData name="Dafina   Trufas" userId="S::dafina.trufas@s.unibuc.ro::a43cce63-89a3-419b-98d5-895c7888ba22" providerId="AD" clId="Web-{D850766D-82D7-4F83-714D-786948E36CA6}" dt="2024-01-15T12:17:59.059" v="1" actId="20577"/>
        <pc:sldMkLst>
          <pc:docMk/>
          <pc:sldMk cId="2048215411" sldId="259"/>
        </pc:sldMkLst>
        <pc:spChg chg="mod">
          <ac:chgData name="Dafina   Trufas" userId="S::dafina.trufas@s.unibuc.ro::a43cce63-89a3-419b-98d5-895c7888ba22" providerId="AD" clId="Web-{D850766D-82D7-4F83-714D-786948E36CA6}" dt="2024-01-15T12:17:59.059" v="1" actId="20577"/>
          <ac:spMkLst>
            <pc:docMk/>
            <pc:sldMk cId="2048215411" sldId="259"/>
            <ac:spMk id="3" creationId="{19229884-2F44-6E8E-A3D6-E38AE1B1ABBA}"/>
          </ac:spMkLst>
        </pc:spChg>
      </pc:sldChg>
      <pc:sldChg chg="modSp">
        <pc:chgData name="Dafina   Trufas" userId="S::dafina.trufas@s.unibuc.ro::a43cce63-89a3-419b-98d5-895c7888ba22" providerId="AD" clId="Web-{D850766D-82D7-4F83-714D-786948E36CA6}" dt="2024-01-15T12:21:29.674" v="95" actId="20577"/>
        <pc:sldMkLst>
          <pc:docMk/>
          <pc:sldMk cId="3521190052" sldId="285"/>
        </pc:sldMkLst>
        <pc:spChg chg="mod">
          <ac:chgData name="Dafina   Trufas" userId="S::dafina.trufas@s.unibuc.ro::a43cce63-89a3-419b-98d5-895c7888ba22" providerId="AD" clId="Web-{D850766D-82D7-4F83-714D-786948E36CA6}" dt="2024-01-15T12:21:29.674" v="95" actId="20577"/>
          <ac:spMkLst>
            <pc:docMk/>
            <pc:sldMk cId="3521190052" sldId="285"/>
            <ac:spMk id="3" creationId="{98A277E7-2960-B493-FEC8-0132953BD9A4}"/>
          </ac:spMkLst>
        </pc:spChg>
      </pc:sldChg>
      <pc:sldChg chg="modSp">
        <pc:chgData name="Dafina   Trufas" userId="S::dafina.trufas@s.unibuc.ro::a43cce63-89a3-419b-98d5-895c7888ba22" providerId="AD" clId="Web-{D850766D-82D7-4F83-714D-786948E36CA6}" dt="2024-01-15T13:51:16.332" v="111" actId="14100"/>
        <pc:sldMkLst>
          <pc:docMk/>
          <pc:sldMk cId="3047753478" sldId="295"/>
        </pc:sldMkLst>
        <pc:spChg chg="mod">
          <ac:chgData name="Dafina   Trufas" userId="S::dafina.trufas@s.unibuc.ro::a43cce63-89a3-419b-98d5-895c7888ba22" providerId="AD" clId="Web-{D850766D-82D7-4F83-714D-786948E36CA6}" dt="2024-01-15T13:51:16.332" v="111" actId="14100"/>
          <ac:spMkLst>
            <pc:docMk/>
            <pc:sldMk cId="3047753478" sldId="295"/>
            <ac:spMk id="3" creationId="{6D1ACD2C-11B1-8DA3-2453-77F0B5198758}"/>
          </ac:spMkLst>
        </pc:spChg>
        <pc:picChg chg="mod">
          <ac:chgData name="Dafina   Trufas" userId="S::dafina.trufas@s.unibuc.ro::a43cce63-89a3-419b-98d5-895c7888ba22" providerId="AD" clId="Web-{D850766D-82D7-4F83-714D-786948E36CA6}" dt="2024-01-15T13:33:12.732" v="109" actId="1076"/>
          <ac:picMkLst>
            <pc:docMk/>
            <pc:sldMk cId="3047753478" sldId="295"/>
            <ac:picMk id="6" creationId="{E29255AF-F5A2-C994-5F2F-CB53F5E09352}"/>
          </ac:picMkLst>
        </pc:picChg>
      </pc:sldChg>
      <pc:sldChg chg="modSp">
        <pc:chgData name="Dafina   Trufas" userId="S::dafina.trufas@s.unibuc.ro::a43cce63-89a3-419b-98d5-895c7888ba22" providerId="AD" clId="Web-{D850766D-82D7-4F83-714D-786948E36CA6}" dt="2024-01-15T12:19:17.076" v="3" actId="1076"/>
        <pc:sldMkLst>
          <pc:docMk/>
          <pc:sldMk cId="1650372319" sldId="299"/>
        </pc:sldMkLst>
        <pc:spChg chg="mod">
          <ac:chgData name="Dafina   Trufas" userId="S::dafina.trufas@s.unibuc.ro::a43cce63-89a3-419b-98d5-895c7888ba22" providerId="AD" clId="Web-{D850766D-82D7-4F83-714D-786948E36CA6}" dt="2024-01-15T12:19:17.076" v="3" actId="1076"/>
          <ac:spMkLst>
            <pc:docMk/>
            <pc:sldMk cId="1650372319" sldId="299"/>
            <ac:spMk id="2" creationId="{C42B94F2-464C-BC46-E2B4-3B7DF240E170}"/>
          </ac:spMkLst>
        </pc:spChg>
      </pc:sldChg>
      <pc:sldChg chg="modSp">
        <pc:chgData name="Dafina   Trufas" userId="S::dafina.trufas@s.unibuc.ro::a43cce63-89a3-419b-98d5-895c7888ba22" providerId="AD" clId="Web-{D850766D-82D7-4F83-714D-786948E36CA6}" dt="2024-01-15T13:51:16.082" v="110" actId="14100"/>
        <pc:sldMkLst>
          <pc:docMk/>
          <pc:sldMk cId="1758692792" sldId="301"/>
        </pc:sldMkLst>
        <pc:spChg chg="mod">
          <ac:chgData name="Dafina   Trufas" userId="S::dafina.trufas@s.unibuc.ro::a43cce63-89a3-419b-98d5-895c7888ba22" providerId="AD" clId="Web-{D850766D-82D7-4F83-714D-786948E36CA6}" dt="2024-01-15T13:51:16.082" v="110" actId="14100"/>
          <ac:spMkLst>
            <pc:docMk/>
            <pc:sldMk cId="1758692792" sldId="301"/>
            <ac:spMk id="3" creationId="{740422CC-4B7A-47E1-6357-00A37AD28F11}"/>
          </ac:spMkLst>
        </pc:spChg>
      </pc:sldChg>
    </pc:docChg>
  </pc:docChgLst>
  <pc:docChgLst>
    <pc:chgData name="Ana   Panait" userId="S::ana.panait1@s.unibuc.ro::3b7be570-09a2-4734-9687-6134494eb0dc" providerId="AD" clId="Web-{C899D6CB-B0D2-CE1C-3826-2A32264D6A11}"/>
    <pc:docChg chg="modSld">
      <pc:chgData name="Ana   Panait" userId="S::ana.panait1@s.unibuc.ro::3b7be570-09a2-4734-9687-6134494eb0dc" providerId="AD" clId="Web-{C899D6CB-B0D2-CE1C-3826-2A32264D6A11}" dt="2024-01-15T13:09:52.780" v="3" actId="1076"/>
      <pc:docMkLst>
        <pc:docMk/>
      </pc:docMkLst>
      <pc:sldChg chg="delSp modSp">
        <pc:chgData name="Ana   Panait" userId="S::ana.panait1@s.unibuc.ro::3b7be570-09a2-4734-9687-6134494eb0dc" providerId="AD" clId="Web-{C899D6CB-B0D2-CE1C-3826-2A32264D6A11}" dt="2024-01-15T13:09:52.780" v="3" actId="1076"/>
        <pc:sldMkLst>
          <pc:docMk/>
          <pc:sldMk cId="2266449508" sldId="312"/>
        </pc:sldMkLst>
        <pc:picChg chg="mod">
          <ac:chgData name="Ana   Panait" userId="S::ana.panait1@s.unibuc.ro::3b7be570-09a2-4734-9687-6134494eb0dc" providerId="AD" clId="Web-{C899D6CB-B0D2-CE1C-3826-2A32264D6A11}" dt="2024-01-15T13:09:52.780" v="3" actId="1076"/>
          <ac:picMkLst>
            <pc:docMk/>
            <pc:sldMk cId="2266449508" sldId="312"/>
            <ac:picMk id="4" creationId="{6BBC7F7E-E125-EFC9-ADC5-2F3DEE780408}"/>
          </ac:picMkLst>
        </pc:picChg>
        <pc:picChg chg="del">
          <ac:chgData name="Ana   Panait" userId="S::ana.panait1@s.unibuc.ro::3b7be570-09a2-4734-9687-6134494eb0dc" providerId="AD" clId="Web-{C899D6CB-B0D2-CE1C-3826-2A32264D6A11}" dt="2024-01-15T13:09:17.967" v="0"/>
          <ac:picMkLst>
            <pc:docMk/>
            <pc:sldMk cId="2266449508" sldId="312"/>
            <ac:picMk id="5" creationId="{1A9C1637-0DC5-2B9B-1A63-6A235DDFE69E}"/>
          </ac:picMkLst>
        </pc:picChg>
      </pc:sldChg>
    </pc:docChg>
  </pc:docChgLst>
  <pc:docChgLst>
    <pc:chgData name="Dafina   Trufas" userId="S::dafina.trufas@s.unibuc.ro::a43cce63-89a3-419b-98d5-895c7888ba22" providerId="AD" clId="Web-{EF026556-94FE-2974-91C6-4AB7F8E75FBA}"/>
    <pc:docChg chg="addSld modSld">
      <pc:chgData name="Dafina   Trufas" userId="S::dafina.trufas@s.unibuc.ro::a43cce63-89a3-419b-98d5-895c7888ba22" providerId="AD" clId="Web-{EF026556-94FE-2974-91C6-4AB7F8E75FBA}" dt="2024-01-14T20:08:09.250" v="608" actId="1076"/>
      <pc:docMkLst>
        <pc:docMk/>
      </pc:docMkLst>
      <pc:sldChg chg="modSp new">
        <pc:chgData name="Dafina   Trufas" userId="S::dafina.trufas@s.unibuc.ro::a43cce63-89a3-419b-98d5-895c7888ba22" providerId="AD" clId="Web-{EF026556-94FE-2974-91C6-4AB7F8E75FBA}" dt="2024-01-14T19:31:59.234" v="117" actId="20577"/>
        <pc:sldMkLst>
          <pc:docMk/>
          <pc:sldMk cId="3521190052" sldId="285"/>
        </pc:sldMkLst>
        <pc:spChg chg="mod">
          <ac:chgData name="Dafina   Trufas" userId="S::dafina.trufas@s.unibuc.ro::a43cce63-89a3-419b-98d5-895c7888ba22" providerId="AD" clId="Web-{EF026556-94FE-2974-91C6-4AB7F8E75FBA}" dt="2024-01-14T19:22:37.065" v="35" actId="1076"/>
          <ac:spMkLst>
            <pc:docMk/>
            <pc:sldMk cId="3521190052" sldId="285"/>
            <ac:spMk id="2" creationId="{664CF1BC-EBA7-AD55-3080-DD387D3E6D94}"/>
          </ac:spMkLst>
        </pc:spChg>
        <pc:spChg chg="mod">
          <ac:chgData name="Dafina   Trufas" userId="S::dafina.trufas@s.unibuc.ro::a43cce63-89a3-419b-98d5-895c7888ba22" providerId="AD" clId="Web-{EF026556-94FE-2974-91C6-4AB7F8E75FBA}" dt="2024-01-14T19:31:59.234" v="117" actId="20577"/>
          <ac:spMkLst>
            <pc:docMk/>
            <pc:sldMk cId="3521190052" sldId="285"/>
            <ac:spMk id="3" creationId="{98A277E7-2960-B493-FEC8-0132953BD9A4}"/>
          </ac:spMkLst>
        </pc:spChg>
      </pc:sldChg>
      <pc:sldChg chg="addSp modSp new">
        <pc:chgData name="Dafina   Trufas" userId="S::dafina.trufas@s.unibuc.ro::a43cce63-89a3-419b-98d5-895c7888ba22" providerId="AD" clId="Web-{EF026556-94FE-2974-91C6-4AB7F8E75FBA}" dt="2024-01-14T19:32:13.984" v="121" actId="20577"/>
        <pc:sldMkLst>
          <pc:docMk/>
          <pc:sldMk cId="1215970348" sldId="287"/>
        </pc:sldMkLst>
        <pc:spChg chg="mod">
          <ac:chgData name="Dafina   Trufas" userId="S::dafina.trufas@s.unibuc.ro::a43cce63-89a3-419b-98d5-895c7888ba22" providerId="AD" clId="Web-{EF026556-94FE-2974-91C6-4AB7F8E75FBA}" dt="2024-01-14T19:24:55.896" v="70" actId="1076"/>
          <ac:spMkLst>
            <pc:docMk/>
            <pc:sldMk cId="1215970348" sldId="287"/>
            <ac:spMk id="2" creationId="{2FC97740-4320-0EBE-072D-5FF33AF2A25A}"/>
          </ac:spMkLst>
        </pc:spChg>
        <pc:spChg chg="mod">
          <ac:chgData name="Dafina   Trufas" userId="S::dafina.trufas@s.unibuc.ro::a43cce63-89a3-419b-98d5-895c7888ba22" providerId="AD" clId="Web-{EF026556-94FE-2974-91C6-4AB7F8E75FBA}" dt="2024-01-14T19:32:13.984" v="121" actId="20577"/>
          <ac:spMkLst>
            <pc:docMk/>
            <pc:sldMk cId="1215970348" sldId="287"/>
            <ac:spMk id="3" creationId="{924D619F-B598-FF7C-599A-0EFD0E829E99}"/>
          </ac:spMkLst>
        </pc:spChg>
        <pc:picChg chg="add mod">
          <ac:chgData name="Dafina   Trufas" userId="S::dafina.trufas@s.unibuc.ro::a43cce63-89a3-419b-98d5-895c7888ba22" providerId="AD" clId="Web-{EF026556-94FE-2974-91C6-4AB7F8E75FBA}" dt="2024-01-14T19:27:10.274" v="84" actId="1076"/>
          <ac:picMkLst>
            <pc:docMk/>
            <pc:sldMk cId="1215970348" sldId="287"/>
            <ac:picMk id="4" creationId="{05ECD597-F168-D466-E891-9FA244263788}"/>
          </ac:picMkLst>
        </pc:picChg>
      </pc:sldChg>
      <pc:sldChg chg="addSp modSp new">
        <pc:chgData name="Dafina   Trufas" userId="S::dafina.trufas@s.unibuc.ro::a43cce63-89a3-419b-98d5-895c7888ba22" providerId="AD" clId="Web-{EF026556-94FE-2974-91C6-4AB7F8E75FBA}" dt="2024-01-14T19:50:17.320" v="328" actId="20577"/>
        <pc:sldMkLst>
          <pc:docMk/>
          <pc:sldMk cId="266534964" sldId="290"/>
        </pc:sldMkLst>
        <pc:spChg chg="mod">
          <ac:chgData name="Dafina   Trufas" userId="S::dafina.trufas@s.unibuc.ro::a43cce63-89a3-419b-98d5-895c7888ba22" providerId="AD" clId="Web-{EF026556-94FE-2974-91C6-4AB7F8E75FBA}" dt="2024-01-14T19:50:17.320" v="328" actId="20577"/>
          <ac:spMkLst>
            <pc:docMk/>
            <pc:sldMk cId="266534964" sldId="290"/>
            <ac:spMk id="2" creationId="{60218D88-5C16-6D5C-657F-52B9EE4BC66B}"/>
          </ac:spMkLst>
        </pc:spChg>
        <pc:spChg chg="mod">
          <ac:chgData name="Dafina   Trufas" userId="S::dafina.trufas@s.unibuc.ro::a43cce63-89a3-419b-98d5-895c7888ba22" providerId="AD" clId="Web-{EF026556-94FE-2974-91C6-4AB7F8E75FBA}" dt="2024-01-14T19:37:44.007" v="237" actId="20577"/>
          <ac:spMkLst>
            <pc:docMk/>
            <pc:sldMk cId="266534964" sldId="290"/>
            <ac:spMk id="3" creationId="{E5BA19FD-6A0F-71F3-B9DE-97558EFE23C4}"/>
          </ac:spMkLst>
        </pc:spChg>
        <pc:picChg chg="add mod">
          <ac:chgData name="Dafina   Trufas" userId="S::dafina.trufas@s.unibuc.ro::a43cce63-89a3-419b-98d5-895c7888ba22" providerId="AD" clId="Web-{EF026556-94FE-2974-91C6-4AB7F8E75FBA}" dt="2024-01-14T19:35:25.051" v="141" actId="1076"/>
          <ac:picMkLst>
            <pc:docMk/>
            <pc:sldMk cId="266534964" sldId="290"/>
            <ac:picMk id="4" creationId="{B7677914-C711-B703-221D-2F32CE9899FF}"/>
          </ac:picMkLst>
        </pc:picChg>
        <pc:picChg chg="add mod">
          <ac:chgData name="Dafina   Trufas" userId="S::dafina.trufas@s.unibuc.ro::a43cce63-89a3-419b-98d5-895c7888ba22" providerId="AD" clId="Web-{EF026556-94FE-2974-91C6-4AB7F8E75FBA}" dt="2024-01-14T19:36:36.708" v="188" actId="1076"/>
          <ac:picMkLst>
            <pc:docMk/>
            <pc:sldMk cId="266534964" sldId="290"/>
            <ac:picMk id="5" creationId="{4E74CABC-D3D8-02A6-8E2F-FAE33E90E479}"/>
          </ac:picMkLst>
        </pc:picChg>
        <pc:picChg chg="add mod">
          <ac:chgData name="Dafina   Trufas" userId="S::dafina.trufas@s.unibuc.ro::a43cce63-89a3-419b-98d5-895c7888ba22" providerId="AD" clId="Web-{EF026556-94FE-2974-91C6-4AB7F8E75FBA}" dt="2024-01-14T19:37:36.350" v="222" actId="1076"/>
          <ac:picMkLst>
            <pc:docMk/>
            <pc:sldMk cId="266534964" sldId="290"/>
            <ac:picMk id="6" creationId="{488547BC-314E-0926-0471-BC9266E39515}"/>
          </ac:picMkLst>
        </pc:picChg>
      </pc:sldChg>
      <pc:sldChg chg="addSp delSp modSp new">
        <pc:chgData name="Dafina   Trufas" userId="S::dafina.trufas@s.unibuc.ro::a43cce63-89a3-419b-98d5-895c7888ba22" providerId="AD" clId="Web-{EF026556-94FE-2974-91C6-4AB7F8E75FBA}" dt="2024-01-14T20:06:09.075" v="607" actId="20577"/>
        <pc:sldMkLst>
          <pc:docMk/>
          <pc:sldMk cId="3047753478" sldId="295"/>
        </pc:sldMkLst>
        <pc:spChg chg="mod">
          <ac:chgData name="Dafina   Trufas" userId="S::dafina.trufas@s.unibuc.ro::a43cce63-89a3-419b-98d5-895c7888ba22" providerId="AD" clId="Web-{EF026556-94FE-2974-91C6-4AB7F8E75FBA}" dt="2024-01-14T19:49:12.834" v="327" actId="20577"/>
          <ac:spMkLst>
            <pc:docMk/>
            <pc:sldMk cId="3047753478" sldId="295"/>
            <ac:spMk id="2" creationId="{0B8AB534-0798-8B67-1BDF-2A335D583116}"/>
          </ac:spMkLst>
        </pc:spChg>
        <pc:spChg chg="add del mod">
          <ac:chgData name="Dafina   Trufas" userId="S::dafina.trufas@s.unibuc.ro::a43cce63-89a3-419b-98d5-895c7888ba22" providerId="AD" clId="Web-{EF026556-94FE-2974-91C6-4AB7F8E75FBA}" dt="2024-01-14T20:06:09.075" v="607" actId="20577"/>
          <ac:spMkLst>
            <pc:docMk/>
            <pc:sldMk cId="3047753478" sldId="295"/>
            <ac:spMk id="3" creationId="{6D1ACD2C-11B1-8DA3-2453-77F0B5198758}"/>
          </ac:spMkLst>
        </pc:spChg>
        <pc:picChg chg="add del mod">
          <ac:chgData name="Dafina   Trufas" userId="S::dafina.trufas@s.unibuc.ro::a43cce63-89a3-419b-98d5-895c7888ba22" providerId="AD" clId="Web-{EF026556-94FE-2974-91C6-4AB7F8E75FBA}" dt="2024-01-14T19:40:21.995" v="249"/>
          <ac:picMkLst>
            <pc:docMk/>
            <pc:sldMk cId="3047753478" sldId="295"/>
            <ac:picMk id="4" creationId="{3C900B8B-1810-CED0-6193-BDE217D57BAA}"/>
          </ac:picMkLst>
        </pc:picChg>
        <pc:picChg chg="add del mod ord">
          <ac:chgData name="Dafina   Trufas" userId="S::dafina.trufas@s.unibuc.ro::a43cce63-89a3-419b-98d5-895c7888ba22" providerId="AD" clId="Web-{EF026556-94FE-2974-91C6-4AB7F8E75FBA}" dt="2024-01-14T19:40:55.480" v="252"/>
          <ac:picMkLst>
            <pc:docMk/>
            <pc:sldMk cId="3047753478" sldId="295"/>
            <ac:picMk id="5" creationId="{6FBBB8AB-78A7-8836-007A-43AC3108EA8A}"/>
          </ac:picMkLst>
        </pc:picChg>
        <pc:picChg chg="add mod">
          <ac:chgData name="Dafina   Trufas" userId="S::dafina.trufas@s.unibuc.ro::a43cce63-89a3-419b-98d5-895c7888ba22" providerId="AD" clId="Web-{EF026556-94FE-2974-91C6-4AB7F8E75FBA}" dt="2024-01-14T19:43:04.436" v="272" actId="1076"/>
          <ac:picMkLst>
            <pc:docMk/>
            <pc:sldMk cId="3047753478" sldId="295"/>
            <ac:picMk id="6" creationId="{E29255AF-F5A2-C994-5F2F-CB53F5E09352}"/>
          </ac:picMkLst>
        </pc:picChg>
      </pc:sldChg>
      <pc:sldChg chg="addSp modSp new">
        <pc:chgData name="Dafina   Trufas" userId="S::dafina.trufas@s.unibuc.ro::a43cce63-89a3-419b-98d5-895c7888ba22" providerId="AD" clId="Web-{EF026556-94FE-2974-91C6-4AB7F8E75FBA}" dt="2024-01-14T19:50:17.695" v="329" actId="20577"/>
        <pc:sldMkLst>
          <pc:docMk/>
          <pc:sldMk cId="1758692792" sldId="301"/>
        </pc:sldMkLst>
        <pc:spChg chg="mod">
          <ac:chgData name="Dafina   Trufas" userId="S::dafina.trufas@s.unibuc.ro::a43cce63-89a3-419b-98d5-895c7888ba22" providerId="AD" clId="Web-{EF026556-94FE-2974-91C6-4AB7F8E75FBA}" dt="2024-01-14T19:50:17.695" v="329" actId="20577"/>
          <ac:spMkLst>
            <pc:docMk/>
            <pc:sldMk cId="1758692792" sldId="301"/>
            <ac:spMk id="2" creationId="{FB44DA89-4868-D92D-CF6B-F988318EA557}"/>
          </ac:spMkLst>
        </pc:spChg>
        <pc:spChg chg="mod">
          <ac:chgData name="Dafina   Trufas" userId="S::dafina.trufas@s.unibuc.ro::a43cce63-89a3-419b-98d5-895c7888ba22" providerId="AD" clId="Web-{EF026556-94FE-2974-91C6-4AB7F8E75FBA}" dt="2024-01-14T19:46:26.690" v="314" actId="1076"/>
          <ac:spMkLst>
            <pc:docMk/>
            <pc:sldMk cId="1758692792" sldId="301"/>
            <ac:spMk id="3" creationId="{740422CC-4B7A-47E1-6357-00A37AD28F11}"/>
          </ac:spMkLst>
        </pc:spChg>
        <pc:picChg chg="add mod">
          <ac:chgData name="Dafina   Trufas" userId="S::dafina.trufas@s.unibuc.ro::a43cce63-89a3-419b-98d5-895c7888ba22" providerId="AD" clId="Web-{EF026556-94FE-2974-91C6-4AB7F8E75FBA}" dt="2024-01-14T19:46:36.331" v="315" actId="1076"/>
          <ac:picMkLst>
            <pc:docMk/>
            <pc:sldMk cId="1758692792" sldId="301"/>
            <ac:picMk id="4" creationId="{8AF41C87-4FB9-BF78-CCC7-C246F4DA621C}"/>
          </ac:picMkLst>
        </pc:picChg>
        <pc:picChg chg="add mod">
          <ac:chgData name="Dafina   Trufas" userId="S::dafina.trufas@s.unibuc.ro::a43cce63-89a3-419b-98d5-895c7888ba22" providerId="AD" clId="Web-{EF026556-94FE-2974-91C6-4AB7F8E75FBA}" dt="2024-01-14T19:47:05.472" v="317" actId="1076"/>
          <ac:picMkLst>
            <pc:docMk/>
            <pc:sldMk cId="1758692792" sldId="301"/>
            <ac:picMk id="5" creationId="{77ED6AE0-1E1D-1394-A485-F90F130CE1E1}"/>
          </ac:picMkLst>
        </pc:picChg>
      </pc:sldChg>
      <pc:sldChg chg="addSp modSp new">
        <pc:chgData name="Dafina   Trufas" userId="S::dafina.trufas@s.unibuc.ro::a43cce63-89a3-419b-98d5-895c7888ba22" providerId="AD" clId="Web-{EF026556-94FE-2974-91C6-4AB7F8E75FBA}" dt="2024-01-14T20:08:09.250" v="608" actId="1076"/>
        <pc:sldMkLst>
          <pc:docMk/>
          <pc:sldMk cId="330085955" sldId="303"/>
        </pc:sldMkLst>
        <pc:spChg chg="mod">
          <ac:chgData name="Dafina   Trufas" userId="S::dafina.trufas@s.unibuc.ro::a43cce63-89a3-419b-98d5-895c7888ba22" providerId="AD" clId="Web-{EF026556-94FE-2974-91C6-4AB7F8E75FBA}" dt="2024-01-14T19:56:13.828" v="462" actId="1076"/>
          <ac:spMkLst>
            <pc:docMk/>
            <pc:sldMk cId="330085955" sldId="303"/>
            <ac:spMk id="2" creationId="{41F04478-84C0-62E8-FA04-A9B44832D6ED}"/>
          </ac:spMkLst>
        </pc:spChg>
        <pc:spChg chg="mod">
          <ac:chgData name="Dafina   Trufas" userId="S::dafina.trufas@s.unibuc.ro::a43cce63-89a3-419b-98d5-895c7888ba22" providerId="AD" clId="Web-{EF026556-94FE-2974-91C6-4AB7F8E75FBA}" dt="2024-01-14T20:05:00.746" v="597" actId="1076"/>
          <ac:spMkLst>
            <pc:docMk/>
            <pc:sldMk cId="330085955" sldId="303"/>
            <ac:spMk id="3" creationId="{B39051E0-BCE2-A8DC-F027-4EFB656DFBCC}"/>
          </ac:spMkLst>
        </pc:spChg>
        <pc:picChg chg="add mod">
          <ac:chgData name="Dafina   Trufas" userId="S::dafina.trufas@s.unibuc.ro::a43cce63-89a3-419b-98d5-895c7888ba22" providerId="AD" clId="Web-{EF026556-94FE-2974-91C6-4AB7F8E75FBA}" dt="2024-01-14T19:58:26.190" v="510" actId="1076"/>
          <ac:picMkLst>
            <pc:docMk/>
            <pc:sldMk cId="330085955" sldId="303"/>
            <ac:picMk id="4" creationId="{3389A0BD-72C6-9AED-4744-9AB9E3E3B8D3}"/>
          </ac:picMkLst>
        </pc:picChg>
        <pc:picChg chg="add mod">
          <ac:chgData name="Dafina   Trufas" userId="S::dafina.trufas@s.unibuc.ro::a43cce63-89a3-419b-98d5-895c7888ba22" providerId="AD" clId="Web-{EF026556-94FE-2974-91C6-4AB7F8E75FBA}" dt="2024-01-14T19:55:41.468" v="450" actId="1076"/>
          <ac:picMkLst>
            <pc:docMk/>
            <pc:sldMk cId="330085955" sldId="303"/>
            <ac:picMk id="5" creationId="{BA74CC18-EECB-5D05-F729-1432A2151907}"/>
          </ac:picMkLst>
        </pc:picChg>
        <pc:picChg chg="add mod">
          <ac:chgData name="Dafina   Trufas" userId="S::dafina.trufas@s.unibuc.ro::a43cce63-89a3-419b-98d5-895c7888ba22" providerId="AD" clId="Web-{EF026556-94FE-2974-91C6-4AB7F8E75FBA}" dt="2024-01-14T19:55:30.640" v="449" actId="1076"/>
          <ac:picMkLst>
            <pc:docMk/>
            <pc:sldMk cId="330085955" sldId="303"/>
            <ac:picMk id="6" creationId="{4D37C2A4-9962-A276-4643-23D42CCE192C}"/>
          </ac:picMkLst>
        </pc:picChg>
        <pc:picChg chg="add mod">
          <ac:chgData name="Dafina   Trufas" userId="S::dafina.trufas@s.unibuc.ro::a43cce63-89a3-419b-98d5-895c7888ba22" providerId="AD" clId="Web-{EF026556-94FE-2974-91C6-4AB7F8E75FBA}" dt="2024-01-14T20:08:09.250" v="608" actId="1076"/>
          <ac:picMkLst>
            <pc:docMk/>
            <pc:sldMk cId="330085955" sldId="303"/>
            <ac:picMk id="7" creationId="{DDAAF991-924C-9653-CE15-0A45F1C3F851}"/>
          </ac:picMkLst>
        </pc:picChg>
        <pc:picChg chg="add mod">
          <ac:chgData name="Dafina   Trufas" userId="S::dafina.trufas@s.unibuc.ro::a43cce63-89a3-419b-98d5-895c7888ba22" providerId="AD" clId="Web-{EF026556-94FE-2974-91C6-4AB7F8E75FBA}" dt="2024-01-14T19:58:11.846" v="502" actId="1076"/>
          <ac:picMkLst>
            <pc:docMk/>
            <pc:sldMk cId="330085955" sldId="303"/>
            <ac:picMk id="8" creationId="{86890666-6510-7EFC-FA3A-199AE52AF992}"/>
          </ac:picMkLst>
        </pc:picChg>
      </pc:sldChg>
      <pc:sldChg chg="modSp new">
        <pc:chgData name="Dafina   Trufas" userId="S::dafina.trufas@s.unibuc.ro::a43cce63-89a3-419b-98d5-895c7888ba22" providerId="AD" clId="Web-{EF026556-94FE-2974-91C6-4AB7F8E75FBA}" dt="2024-01-14T20:03:34.791" v="585" actId="20577"/>
        <pc:sldMkLst>
          <pc:docMk/>
          <pc:sldMk cId="62985637" sldId="309"/>
        </pc:sldMkLst>
        <pc:spChg chg="mod">
          <ac:chgData name="Dafina   Trufas" userId="S::dafina.trufas@s.unibuc.ro::a43cce63-89a3-419b-98d5-895c7888ba22" providerId="AD" clId="Web-{EF026556-94FE-2974-91C6-4AB7F8E75FBA}" dt="2024-01-14T20:03:34.791" v="585" actId="20577"/>
          <ac:spMkLst>
            <pc:docMk/>
            <pc:sldMk cId="62985637" sldId="309"/>
            <ac:spMk id="2" creationId="{A5AC2647-CD0E-78D7-07C9-AECD9B9B83CE}"/>
          </ac:spMkLst>
        </pc:spChg>
        <pc:spChg chg="mod">
          <ac:chgData name="Dafina   Trufas" userId="S::dafina.trufas@s.unibuc.ro::a43cce63-89a3-419b-98d5-895c7888ba22" providerId="AD" clId="Web-{EF026556-94FE-2974-91C6-4AB7F8E75FBA}" dt="2024-01-14T20:02:13.633" v="572" actId="1076"/>
          <ac:spMkLst>
            <pc:docMk/>
            <pc:sldMk cId="62985637" sldId="309"/>
            <ac:spMk id="3" creationId="{1D6139F6-9EC8-322D-678D-0C02CE610546}"/>
          </ac:spMkLst>
        </pc:spChg>
      </pc:sldChg>
      <pc:sldChg chg="modSp new">
        <pc:chgData name="Dafina   Trufas" userId="S::dafina.trufas@s.unibuc.ro::a43cce63-89a3-419b-98d5-895c7888ba22" providerId="AD" clId="Web-{EF026556-94FE-2974-91C6-4AB7F8E75FBA}" dt="2024-01-14T20:05:04.824" v="601" actId="20577"/>
        <pc:sldMkLst>
          <pc:docMk/>
          <pc:sldMk cId="3205635126" sldId="311"/>
        </pc:sldMkLst>
        <pc:spChg chg="mod">
          <ac:chgData name="Dafina   Trufas" userId="S::dafina.trufas@s.unibuc.ro::a43cce63-89a3-419b-98d5-895c7888ba22" providerId="AD" clId="Web-{EF026556-94FE-2974-91C6-4AB7F8E75FBA}" dt="2024-01-14T20:03:39.963" v="586" actId="1076"/>
          <ac:spMkLst>
            <pc:docMk/>
            <pc:sldMk cId="3205635126" sldId="311"/>
            <ac:spMk id="2" creationId="{E2B31118-1A08-28D3-5324-926B9D6ACF36}"/>
          </ac:spMkLst>
        </pc:spChg>
        <pc:spChg chg="mod">
          <ac:chgData name="Dafina   Trufas" userId="S::dafina.trufas@s.unibuc.ro::a43cce63-89a3-419b-98d5-895c7888ba22" providerId="AD" clId="Web-{EF026556-94FE-2974-91C6-4AB7F8E75FBA}" dt="2024-01-14T20:05:04.824" v="601" actId="20577"/>
          <ac:spMkLst>
            <pc:docMk/>
            <pc:sldMk cId="3205635126" sldId="311"/>
            <ac:spMk id="3" creationId="{9BC392C7-62E5-925C-CAA9-43F0F2287572}"/>
          </ac:spMkLst>
        </pc:spChg>
      </pc:sldChg>
    </pc:docChg>
  </pc:docChgLst>
  <pc:docChgLst>
    <pc:chgData name="Ana   Panait" userId="S::ana.panait1@s.unibuc.ro::3b7be570-09a2-4734-9687-6134494eb0dc" providerId="AD" clId="Web-{95355058-D73C-6D3A-5D37-EA39EBAA6375}"/>
    <pc:docChg chg="modSld">
      <pc:chgData name="Ana   Panait" userId="S::ana.panait1@s.unibuc.ro::3b7be570-09a2-4734-9687-6134494eb0dc" providerId="AD" clId="Web-{95355058-D73C-6D3A-5D37-EA39EBAA6375}" dt="2024-01-15T13:16:27.450" v="12" actId="20577"/>
      <pc:docMkLst>
        <pc:docMk/>
      </pc:docMkLst>
      <pc:sldChg chg="modSp">
        <pc:chgData name="Ana   Panait" userId="S::ana.panait1@s.unibuc.ro::3b7be570-09a2-4734-9687-6134494eb0dc" providerId="AD" clId="Web-{95355058-D73C-6D3A-5D37-EA39EBAA6375}" dt="2024-01-15T13:16:27.450" v="12" actId="20577"/>
        <pc:sldMkLst>
          <pc:docMk/>
          <pc:sldMk cId="3539942885" sldId="313"/>
        </pc:sldMkLst>
        <pc:spChg chg="mod">
          <ac:chgData name="Ana   Panait" userId="S::ana.panait1@s.unibuc.ro::3b7be570-09a2-4734-9687-6134494eb0dc" providerId="AD" clId="Web-{95355058-D73C-6D3A-5D37-EA39EBAA6375}" dt="2024-01-15T13:16:27.450" v="12" actId="20577"/>
          <ac:spMkLst>
            <pc:docMk/>
            <pc:sldMk cId="3539942885" sldId="313"/>
            <ac:spMk id="3" creationId="{CD36912F-00DB-B4CC-D91F-57CC3874BD38}"/>
          </ac:spMkLst>
        </pc:spChg>
      </pc:sldChg>
    </pc:docChg>
  </pc:docChgLst>
  <pc:docChgLst>
    <pc:chgData name="Iulia Georgiana  Talpalariu" userId="S::iulia-georgiana.talpalariu@s.unibuc.ro::73d96925-3a0f-4185-a0bf-32095daaff1a" providerId="AD" clId="Web-{99121DE6-752B-F5D1-89E3-D5B2A35A410A}"/>
    <pc:docChg chg="mod addSld delSld modSld sldOrd">
      <pc:chgData name="Iulia Georgiana  Talpalariu" userId="S::iulia-georgiana.talpalariu@s.unibuc.ro::73d96925-3a0f-4185-a0bf-32095daaff1a" providerId="AD" clId="Web-{99121DE6-752B-F5D1-89E3-D5B2A35A410A}" dt="2024-01-14T15:48:08.409" v="1054" actId="14100"/>
      <pc:docMkLst>
        <pc:docMk/>
      </pc:docMkLst>
      <pc:sldChg chg="modSp">
        <pc:chgData name="Iulia Georgiana  Talpalariu" userId="S::iulia-georgiana.talpalariu@s.unibuc.ro::73d96925-3a0f-4185-a0bf-32095daaff1a" providerId="AD" clId="Web-{99121DE6-752B-F5D1-89E3-D5B2A35A410A}" dt="2024-01-14T13:06:00.677" v="151" actId="1076"/>
        <pc:sldMkLst>
          <pc:docMk/>
          <pc:sldMk cId="1411962770" sldId="257"/>
        </pc:sldMkLst>
        <pc:spChg chg="mod">
          <ac:chgData name="Iulia Georgiana  Talpalariu" userId="S::iulia-georgiana.talpalariu@s.unibuc.ro::73d96925-3a0f-4185-a0bf-32095daaff1a" providerId="AD" clId="Web-{99121DE6-752B-F5D1-89E3-D5B2A35A410A}" dt="2024-01-14T13:06:00.677" v="151" actId="1076"/>
          <ac:spMkLst>
            <pc:docMk/>
            <pc:sldMk cId="1411962770" sldId="257"/>
            <ac:spMk id="2" creationId="{0A627469-B148-E8F0-E728-CD27B3614D44}"/>
          </ac:spMkLst>
        </pc:spChg>
      </pc:sldChg>
      <pc:sldChg chg="modSp">
        <pc:chgData name="Iulia Georgiana  Talpalariu" userId="S::iulia-georgiana.talpalariu@s.unibuc.ro::73d96925-3a0f-4185-a0bf-32095daaff1a" providerId="AD" clId="Web-{99121DE6-752B-F5D1-89E3-D5B2A35A410A}" dt="2024-01-14T10:58:38.689" v="31" actId="20577"/>
        <pc:sldMkLst>
          <pc:docMk/>
          <pc:sldMk cId="3682139735" sldId="260"/>
        </pc:sldMkLst>
        <pc:spChg chg="mod">
          <ac:chgData name="Iulia Georgiana  Talpalariu" userId="S::iulia-georgiana.talpalariu@s.unibuc.ro::73d96925-3a0f-4185-a0bf-32095daaff1a" providerId="AD" clId="Web-{99121DE6-752B-F5D1-89E3-D5B2A35A410A}" dt="2024-01-14T10:58:38.689" v="31" actId="20577"/>
          <ac:spMkLst>
            <pc:docMk/>
            <pc:sldMk cId="3682139735" sldId="260"/>
            <ac:spMk id="5" creationId="{34EAD78E-69E3-A90A-021D-16E6FB03A456}"/>
          </ac:spMkLst>
        </pc:spChg>
      </pc:sldChg>
      <pc:sldChg chg="modSp">
        <pc:chgData name="Iulia Georgiana  Talpalariu" userId="S::iulia-georgiana.talpalariu@s.unibuc.ro::73d96925-3a0f-4185-a0bf-32095daaff1a" providerId="AD" clId="Web-{99121DE6-752B-F5D1-89E3-D5B2A35A410A}" dt="2024-01-14T13:04:49.988" v="149" actId="20577"/>
        <pc:sldMkLst>
          <pc:docMk/>
          <pc:sldMk cId="2277998735" sldId="261"/>
        </pc:sldMkLst>
        <pc:spChg chg="mod">
          <ac:chgData name="Iulia Georgiana  Talpalariu" userId="S::iulia-georgiana.talpalariu@s.unibuc.ro::73d96925-3a0f-4185-a0bf-32095daaff1a" providerId="AD" clId="Web-{99121DE6-752B-F5D1-89E3-D5B2A35A410A}" dt="2024-01-14T13:04:49.988" v="149" actId="20577"/>
          <ac:spMkLst>
            <pc:docMk/>
            <pc:sldMk cId="2277998735" sldId="261"/>
            <ac:spMk id="5" creationId="{EE21D246-B8F6-0293-30BB-163D6776BFAC}"/>
          </ac:spMkLst>
        </pc:spChg>
      </pc:sldChg>
      <pc:sldChg chg="addSp delSp modSp">
        <pc:chgData name="Iulia Georgiana  Talpalariu" userId="S::iulia-georgiana.talpalariu@s.unibuc.ro::73d96925-3a0f-4185-a0bf-32095daaff1a" providerId="AD" clId="Web-{99121DE6-752B-F5D1-89E3-D5B2A35A410A}" dt="2024-01-14T15:48:08.409" v="1054" actId="14100"/>
        <pc:sldMkLst>
          <pc:docMk/>
          <pc:sldMk cId="4172408828" sldId="263"/>
        </pc:sldMkLst>
        <pc:spChg chg="mod ord">
          <ac:chgData name="Iulia Georgiana  Talpalariu" userId="S::iulia-georgiana.talpalariu@s.unibuc.ro::73d96925-3a0f-4185-a0bf-32095daaff1a" providerId="AD" clId="Web-{99121DE6-752B-F5D1-89E3-D5B2A35A410A}" dt="2024-01-14T15:48:08.409" v="1054" actId="14100"/>
          <ac:spMkLst>
            <pc:docMk/>
            <pc:sldMk cId="4172408828" sldId="263"/>
            <ac:spMk id="3" creationId="{E1649593-12A2-451F-2AC7-F62063D76E7D}"/>
          </ac:spMkLst>
        </pc:spChg>
        <pc:spChg chg="mod">
          <ac:chgData name="Iulia Georgiana  Talpalariu" userId="S::iulia-georgiana.talpalariu@s.unibuc.ro::73d96925-3a0f-4185-a0bf-32095daaff1a" providerId="AD" clId="Web-{99121DE6-752B-F5D1-89E3-D5B2A35A410A}" dt="2024-01-14T11:55:50.608" v="102"/>
          <ac:spMkLst>
            <pc:docMk/>
            <pc:sldMk cId="4172408828" sldId="263"/>
            <ac:spMk id="6" creationId="{77BC2750-9F74-8F61-D8BE-D4FA0D24F021}"/>
          </ac:spMkLst>
        </pc:spChg>
        <pc:spChg chg="del">
          <ac:chgData name="Iulia Georgiana  Talpalariu" userId="S::iulia-georgiana.talpalariu@s.unibuc.ro::73d96925-3a0f-4185-a0bf-32095daaff1a" providerId="AD" clId="Web-{99121DE6-752B-F5D1-89E3-D5B2A35A410A}" dt="2024-01-14T11:55:50.608" v="102"/>
          <ac:spMkLst>
            <pc:docMk/>
            <pc:sldMk cId="4172408828" sldId="263"/>
            <ac:spMk id="119" creationId="{B937640E-EF7A-4A6C-A950-D12B7D5C923E}"/>
          </ac:spMkLst>
        </pc:spChg>
        <pc:spChg chg="del">
          <ac:chgData name="Iulia Georgiana  Talpalariu" userId="S::iulia-georgiana.talpalariu@s.unibuc.ro::73d96925-3a0f-4185-a0bf-32095daaff1a" providerId="AD" clId="Web-{99121DE6-752B-F5D1-89E3-D5B2A35A410A}" dt="2024-01-14T11:55:50.608" v="102"/>
          <ac:spMkLst>
            <pc:docMk/>
            <pc:sldMk cId="4172408828" sldId="263"/>
            <ac:spMk id="121" creationId="{400B39A6-D628-4338-9D6E-995B6A739DAB}"/>
          </ac:spMkLst>
        </pc:spChg>
        <pc:spChg chg="del">
          <ac:chgData name="Iulia Georgiana  Talpalariu" userId="S::iulia-georgiana.talpalariu@s.unibuc.ro::73d96925-3a0f-4185-a0bf-32095daaff1a" providerId="AD" clId="Web-{99121DE6-752B-F5D1-89E3-D5B2A35A410A}" dt="2024-01-14T11:55:50.608" v="102"/>
          <ac:spMkLst>
            <pc:docMk/>
            <pc:sldMk cId="4172408828" sldId="263"/>
            <ac:spMk id="123" creationId="{C2EB82B4-D9A1-4145-93F1-004DC0B9BBDD}"/>
          </ac:spMkLst>
        </pc:spChg>
        <pc:spChg chg="add">
          <ac:chgData name="Iulia Georgiana  Talpalariu" userId="S::iulia-georgiana.talpalariu@s.unibuc.ro::73d96925-3a0f-4185-a0bf-32095daaff1a" providerId="AD" clId="Web-{99121DE6-752B-F5D1-89E3-D5B2A35A410A}" dt="2024-01-14T11:55:50.608" v="102"/>
          <ac:spMkLst>
            <pc:docMk/>
            <pc:sldMk cId="4172408828" sldId="263"/>
            <ac:spMk id="128" creationId="{B937640E-EF7A-4A6C-A950-D12B7D5C923E}"/>
          </ac:spMkLst>
        </pc:spChg>
        <pc:spChg chg="add">
          <ac:chgData name="Iulia Georgiana  Talpalariu" userId="S::iulia-georgiana.talpalariu@s.unibuc.ro::73d96925-3a0f-4185-a0bf-32095daaff1a" providerId="AD" clId="Web-{99121DE6-752B-F5D1-89E3-D5B2A35A410A}" dt="2024-01-14T11:55:50.608" v="102"/>
          <ac:spMkLst>
            <pc:docMk/>
            <pc:sldMk cId="4172408828" sldId="263"/>
            <ac:spMk id="130" creationId="{76ADA084-C86B-4F3C-8077-6A8999CC4632}"/>
          </ac:spMkLst>
        </pc:spChg>
        <pc:picChg chg="add mod">
          <ac:chgData name="Iulia Georgiana  Talpalariu" userId="S::iulia-georgiana.talpalariu@s.unibuc.ro::73d96925-3a0f-4185-a0bf-32095daaff1a" providerId="AD" clId="Web-{99121DE6-752B-F5D1-89E3-D5B2A35A410A}" dt="2024-01-14T11:55:50.608" v="102"/>
          <ac:picMkLst>
            <pc:docMk/>
            <pc:sldMk cId="4172408828" sldId="263"/>
            <ac:picMk id="4" creationId="{BF10E2D2-F542-E166-3C6F-EBB60DC8014C}"/>
          </ac:picMkLst>
        </pc:picChg>
      </pc:sldChg>
      <pc:sldChg chg="modSp addCm modCm">
        <pc:chgData name="Iulia Georgiana  Talpalariu" userId="S::iulia-georgiana.talpalariu@s.unibuc.ro::73d96925-3a0f-4185-a0bf-32095daaff1a" providerId="AD" clId="Web-{99121DE6-752B-F5D1-89E3-D5B2A35A410A}" dt="2024-01-14T14:57:52.560" v="994" actId="14100"/>
        <pc:sldMkLst>
          <pc:docMk/>
          <pc:sldMk cId="1827335747" sldId="267"/>
        </pc:sldMkLst>
        <pc:spChg chg="mod">
          <ac:chgData name="Iulia Georgiana  Talpalariu" userId="S::iulia-georgiana.talpalariu@s.unibuc.ro::73d96925-3a0f-4185-a0bf-32095daaff1a" providerId="AD" clId="Web-{99121DE6-752B-F5D1-89E3-D5B2A35A410A}" dt="2024-01-14T12:58:03.492" v="119" actId="20577"/>
          <ac:spMkLst>
            <pc:docMk/>
            <pc:sldMk cId="1827335747" sldId="267"/>
            <ac:spMk id="18" creationId="{FBBB99BF-86FB-CA57-609E-7920B02203F5}"/>
          </ac:spMkLst>
        </pc:spChg>
        <pc:cxnChg chg="mod">
          <ac:chgData name="Iulia Georgiana  Talpalariu" userId="S::iulia-georgiana.talpalariu@s.unibuc.ro::73d96925-3a0f-4185-a0bf-32095daaff1a" providerId="AD" clId="Web-{99121DE6-752B-F5D1-89E3-D5B2A35A410A}" dt="2024-01-14T14:57:52.560" v="994" actId="14100"/>
          <ac:cxnSpMkLst>
            <pc:docMk/>
            <pc:sldMk cId="1827335747" sldId="267"/>
            <ac:cxnSpMk id="11" creationId="{EA51A40C-D298-1EC0-98E5-8ED77EECD502}"/>
          </ac:cxnSpMkLst>
        </pc:cxn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Iulia Georgiana  Talpalariu" userId="S::iulia-georgiana.talpalariu@s.unibuc.ro::73d96925-3a0f-4185-a0bf-32095daaff1a" providerId="AD" clId="Web-{99121DE6-752B-F5D1-89E3-D5B2A35A410A}" dt="2024-01-14T13:03:47.517" v="121"/>
              <pc2:cmMkLst xmlns:pc2="http://schemas.microsoft.com/office/powerpoint/2019/9/main/command">
                <pc:docMk/>
                <pc:sldMk cId="1827335747" sldId="267"/>
                <pc2:cmMk id="{59FC1F19-25C1-4359-A6D3-143A014B3C1E}"/>
              </pc2:cmMkLst>
              <pc226:cmRplyChg chg="add">
                <pc226:chgData name="Iulia Georgiana  Talpalariu" userId="S::iulia-georgiana.talpalariu@s.unibuc.ro::73d96925-3a0f-4185-a0bf-32095daaff1a" providerId="AD" clId="Web-{99121DE6-752B-F5D1-89E3-D5B2A35A410A}" dt="2024-01-14T13:03:47.517" v="121"/>
                <pc2:cmRplyMkLst xmlns:pc2="http://schemas.microsoft.com/office/powerpoint/2019/9/main/command">
                  <pc:docMk/>
                  <pc:sldMk cId="1827335747" sldId="267"/>
                  <pc2:cmMk id="{59FC1F19-25C1-4359-A6D3-143A014B3C1E}"/>
                  <pc2:cmRplyMk id="{51163235-B028-48C8-AD8E-F63427EB9240}"/>
                </pc2:cmRplyMkLst>
              </pc226:cmRplyChg>
              <pc226:cmRplyChg chg="add">
                <pc226:chgData name="Iulia Georgiana  Talpalariu" userId="S::iulia-georgiana.talpalariu@s.unibuc.ro::73d96925-3a0f-4185-a0bf-32095daaff1a" providerId="AD" clId="Web-{99121DE6-752B-F5D1-89E3-D5B2A35A410A}" dt="2024-01-14T13:00:14.886" v="120"/>
                <pc2:cmRplyMkLst xmlns:pc2="http://schemas.microsoft.com/office/powerpoint/2019/9/main/command">
                  <pc:docMk/>
                  <pc:sldMk cId="1827335747" sldId="267"/>
                  <pc2:cmMk id="{59FC1F19-25C1-4359-A6D3-143A014B3C1E}"/>
                  <pc2:cmRplyMk id="{F5243A81-6998-4615-9BE9-58DC4FFF58AF}"/>
                </pc2:cmRplyMkLst>
              </pc226:cmRplyChg>
            </pc226:cmChg>
          </p:ext>
        </pc:extLst>
      </pc:sldChg>
      <pc:sldChg chg="del">
        <pc:chgData name="Iulia Georgiana  Talpalariu" userId="S::iulia-georgiana.talpalariu@s.unibuc.ro::73d96925-3a0f-4185-a0bf-32095daaff1a" providerId="AD" clId="Web-{99121DE6-752B-F5D1-89E3-D5B2A35A410A}" dt="2024-01-14T11:12:21.376" v="34"/>
        <pc:sldMkLst>
          <pc:docMk/>
          <pc:sldMk cId="2329967476" sldId="269"/>
        </pc:sldMkLst>
      </pc:sldChg>
      <pc:sldChg chg="modSp">
        <pc:chgData name="Iulia Georgiana  Talpalariu" userId="S::iulia-georgiana.talpalariu@s.unibuc.ro::73d96925-3a0f-4185-a0bf-32095daaff1a" providerId="AD" clId="Web-{99121DE6-752B-F5D1-89E3-D5B2A35A410A}" dt="2024-01-14T13:46:39.681" v="226"/>
        <pc:sldMkLst>
          <pc:docMk/>
          <pc:sldMk cId="4164704296" sldId="272"/>
        </pc:sldMkLst>
        <pc:picChg chg="mod modCrop">
          <ac:chgData name="Iulia Georgiana  Talpalariu" userId="S::iulia-georgiana.talpalariu@s.unibuc.ro::73d96925-3a0f-4185-a0bf-32095daaff1a" providerId="AD" clId="Web-{99121DE6-752B-F5D1-89E3-D5B2A35A410A}" dt="2024-01-14T13:46:39.681" v="226"/>
          <ac:picMkLst>
            <pc:docMk/>
            <pc:sldMk cId="4164704296" sldId="272"/>
            <ac:picMk id="5" creationId="{DEB45B4F-1242-D421-234B-4AA83314FBA1}"/>
          </ac:picMkLst>
        </pc:picChg>
      </pc:sldChg>
      <pc:sldChg chg="modSp">
        <pc:chgData name="Iulia Georgiana  Talpalariu" userId="S::iulia-georgiana.talpalariu@s.unibuc.ro::73d96925-3a0f-4185-a0bf-32095daaff1a" providerId="AD" clId="Web-{99121DE6-752B-F5D1-89E3-D5B2A35A410A}" dt="2024-01-14T15:16:24.289" v="1053" actId="1076"/>
        <pc:sldMkLst>
          <pc:docMk/>
          <pc:sldMk cId="251797893" sldId="274"/>
        </pc:sldMkLst>
        <pc:spChg chg="mod">
          <ac:chgData name="Iulia Georgiana  Talpalariu" userId="S::iulia-georgiana.talpalariu@s.unibuc.ro::73d96925-3a0f-4185-a0bf-32095daaff1a" providerId="AD" clId="Web-{99121DE6-752B-F5D1-89E3-D5B2A35A410A}" dt="2024-01-14T15:16:24.289" v="1053" actId="1076"/>
          <ac:spMkLst>
            <pc:docMk/>
            <pc:sldMk cId="251797893" sldId="274"/>
            <ac:spMk id="6" creationId="{C75F0D24-D0D1-18D0-E9EF-7A11FA84F3D1}"/>
          </ac:spMkLst>
        </pc:spChg>
        <pc:spChg chg="mod">
          <ac:chgData name="Iulia Georgiana  Talpalariu" userId="S::iulia-georgiana.talpalariu@s.unibuc.ro::73d96925-3a0f-4185-a0bf-32095daaff1a" providerId="AD" clId="Web-{99121DE6-752B-F5D1-89E3-D5B2A35A410A}" dt="2024-01-14T13:14:38.628" v="157" actId="20577"/>
          <ac:spMkLst>
            <pc:docMk/>
            <pc:sldMk cId="251797893" sldId="274"/>
            <ac:spMk id="9" creationId="{2B2E254B-2E96-F21F-95BD-3934AAEC10E5}"/>
          </ac:spMkLst>
        </pc:spChg>
      </pc:sldChg>
      <pc:sldChg chg="addSp modSp addCm modCm">
        <pc:chgData name="Iulia Georgiana  Talpalariu" userId="S::iulia-georgiana.talpalariu@s.unibuc.ro::73d96925-3a0f-4185-a0bf-32095daaff1a" providerId="AD" clId="Web-{99121DE6-752B-F5D1-89E3-D5B2A35A410A}" dt="2024-01-14T15:07:34.878" v="1028" actId="14100"/>
        <pc:sldMkLst>
          <pc:docMk/>
          <pc:sldMk cId="582072369" sldId="276"/>
        </pc:sldMkLst>
        <pc:spChg chg="add mod">
          <ac:chgData name="Iulia Georgiana  Talpalariu" userId="S::iulia-georgiana.talpalariu@s.unibuc.ro::73d96925-3a0f-4185-a0bf-32095daaff1a" providerId="AD" clId="Web-{99121DE6-752B-F5D1-89E3-D5B2A35A410A}" dt="2024-01-14T15:07:34.878" v="1028" actId="14100"/>
          <ac:spMkLst>
            <pc:docMk/>
            <pc:sldMk cId="582072369" sldId="276"/>
            <ac:spMk id="4" creationId="{FF55D0AF-F930-BB50-7AAE-7BE26148590E}"/>
          </ac:spMkLst>
        </pc:spChg>
        <pc:spChg chg="mod">
          <ac:chgData name="Iulia Georgiana  Talpalariu" userId="S::iulia-georgiana.talpalariu@s.unibuc.ro::73d96925-3a0f-4185-a0bf-32095daaff1a" providerId="AD" clId="Web-{99121DE6-752B-F5D1-89E3-D5B2A35A410A}" dt="2024-01-14T13:49:29.812" v="254" actId="20577"/>
          <ac:spMkLst>
            <pc:docMk/>
            <pc:sldMk cId="582072369" sldId="276"/>
            <ac:spMk id="6" creationId="{4732360E-F86F-8CBE-7994-B68D7743A092}"/>
          </ac:spMkLst>
        </pc:spChg>
        <pc:picChg chg="mod">
          <ac:chgData name="Iulia Georgiana  Talpalariu" userId="S::iulia-georgiana.talpalariu@s.unibuc.ro::73d96925-3a0f-4185-a0bf-32095daaff1a" providerId="AD" clId="Web-{99121DE6-752B-F5D1-89E3-D5B2A35A410A}" dt="2024-01-14T13:14:47.925" v="160" actId="1076"/>
          <ac:picMkLst>
            <pc:docMk/>
            <pc:sldMk cId="582072369" sldId="276"/>
            <ac:picMk id="2" creationId="{F69CA377-43D6-2234-5822-8CE2F26545A6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Iulia Georgiana  Talpalariu" userId="S::iulia-georgiana.talpalariu@s.unibuc.ro::73d96925-3a0f-4185-a0bf-32095daaff1a" providerId="AD" clId="Web-{99121DE6-752B-F5D1-89E3-D5B2A35A410A}" dt="2024-01-14T13:47:49.230" v="227"/>
              <pc2:cmMkLst xmlns:pc2="http://schemas.microsoft.com/office/powerpoint/2019/9/main/command">
                <pc:docMk/>
                <pc:sldMk cId="582072369" sldId="276"/>
                <pc2:cmMk id="{D6B63E79-7437-41E4-8D8D-49B91A37D12E}"/>
              </pc2:cmMkLst>
              <pc226:cmRplyChg chg="add">
                <pc226:chgData name="Iulia Georgiana  Talpalariu" userId="S::iulia-georgiana.talpalariu@s.unibuc.ro::73d96925-3a0f-4185-a0bf-32095daaff1a" providerId="AD" clId="Web-{99121DE6-752B-F5D1-89E3-D5B2A35A410A}" dt="2024-01-14T13:47:49.230" v="227"/>
                <pc2:cmRplyMkLst xmlns:pc2="http://schemas.microsoft.com/office/powerpoint/2019/9/main/command">
                  <pc:docMk/>
                  <pc:sldMk cId="582072369" sldId="276"/>
                  <pc2:cmMk id="{D6B63E79-7437-41E4-8D8D-49B91A37D12E}"/>
                  <pc2:cmRplyMk id="{41E8349E-0627-43AB-8654-61E3E55CD8D2}"/>
                </pc2:cmRplyMkLst>
              </pc226:cmRplyChg>
            </pc226:cmChg>
          </p:ext>
        </pc:extLst>
      </pc:sldChg>
      <pc:sldChg chg="modSp">
        <pc:chgData name="Iulia Georgiana  Talpalariu" userId="S::iulia-georgiana.talpalariu@s.unibuc.ro::73d96925-3a0f-4185-a0bf-32095daaff1a" providerId="AD" clId="Web-{99121DE6-752B-F5D1-89E3-D5B2A35A410A}" dt="2024-01-14T13:59:53.507" v="606" actId="1076"/>
        <pc:sldMkLst>
          <pc:docMk/>
          <pc:sldMk cId="3940212149" sldId="277"/>
        </pc:sldMkLst>
        <pc:spChg chg="mod">
          <ac:chgData name="Iulia Georgiana  Talpalariu" userId="S::iulia-georgiana.talpalariu@s.unibuc.ro::73d96925-3a0f-4185-a0bf-32095daaff1a" providerId="AD" clId="Web-{99121DE6-752B-F5D1-89E3-D5B2A35A410A}" dt="2024-01-14T13:59:53.507" v="606" actId="1076"/>
          <ac:spMkLst>
            <pc:docMk/>
            <pc:sldMk cId="3940212149" sldId="277"/>
            <ac:spMk id="5" creationId="{030319A3-C896-A61A-0712-EBAF5EC68764}"/>
          </ac:spMkLst>
        </pc:spChg>
        <pc:spChg chg="mod">
          <ac:chgData name="Iulia Georgiana  Talpalariu" userId="S::iulia-georgiana.talpalariu@s.unibuc.ro::73d96925-3a0f-4185-a0bf-32095daaff1a" providerId="AD" clId="Web-{99121DE6-752B-F5D1-89E3-D5B2A35A410A}" dt="2024-01-14T13:49:56.844" v="266" actId="1076"/>
          <ac:spMkLst>
            <pc:docMk/>
            <pc:sldMk cId="3940212149" sldId="277"/>
            <ac:spMk id="6" creationId="{A127FC4A-EC32-C952-D997-B11C7EEFCF96}"/>
          </ac:spMkLst>
        </pc:spChg>
      </pc:sldChg>
      <pc:sldChg chg="addSp delSp modSp">
        <pc:chgData name="Iulia Georgiana  Talpalariu" userId="S::iulia-georgiana.talpalariu@s.unibuc.ro::73d96925-3a0f-4185-a0bf-32095daaff1a" providerId="AD" clId="Web-{99121DE6-752B-F5D1-89E3-D5B2A35A410A}" dt="2024-01-14T15:15:55.381" v="1034"/>
        <pc:sldMkLst>
          <pc:docMk/>
          <pc:sldMk cId="845322600" sldId="278"/>
        </pc:sldMkLst>
        <pc:spChg chg="mod">
          <ac:chgData name="Iulia Georgiana  Talpalariu" userId="S::iulia-georgiana.talpalariu@s.unibuc.ro::73d96925-3a0f-4185-a0bf-32095daaff1a" providerId="AD" clId="Web-{99121DE6-752B-F5D1-89E3-D5B2A35A410A}" dt="2024-01-14T15:15:55.381" v="1034"/>
          <ac:spMkLst>
            <pc:docMk/>
            <pc:sldMk cId="845322600" sldId="278"/>
            <ac:spMk id="5" creationId="{58907F8A-AC72-9A21-DFD1-8B11D41EFC7B}"/>
          </ac:spMkLst>
        </pc:spChg>
        <pc:spChg chg="mod">
          <ac:chgData name="Iulia Georgiana  Talpalariu" userId="S::iulia-georgiana.talpalariu@s.unibuc.ro::73d96925-3a0f-4185-a0bf-32095daaff1a" providerId="AD" clId="Web-{99121DE6-752B-F5D1-89E3-D5B2A35A410A}" dt="2024-01-14T11:48:30.080" v="45"/>
          <ac:spMkLst>
            <pc:docMk/>
            <pc:sldMk cId="845322600" sldId="278"/>
            <ac:spMk id="6" creationId="{A2619BAD-FDC4-B8C2-968B-CDD30B1F8F4E}"/>
          </ac:spMkLst>
        </pc:spChg>
        <pc:spChg chg="add del">
          <ac:chgData name="Iulia Georgiana  Talpalariu" userId="S::iulia-georgiana.talpalariu@s.unibuc.ro::73d96925-3a0f-4185-a0bf-32095daaff1a" providerId="AD" clId="Web-{99121DE6-752B-F5D1-89E3-D5B2A35A410A}" dt="2024-01-14T11:47:33.126" v="41"/>
          <ac:spMkLst>
            <pc:docMk/>
            <pc:sldMk cId="845322600" sldId="278"/>
            <ac:spMk id="197" creationId="{D6A0CB3B-FAAA-90C0-CB35-33D215A25CA6}"/>
          </ac:spMkLst>
        </pc:spChg>
        <pc:spChg chg="add del">
          <ac:chgData name="Iulia Georgiana  Talpalariu" userId="S::iulia-georgiana.talpalariu@s.unibuc.ro::73d96925-3a0f-4185-a0bf-32095daaff1a" providerId="AD" clId="Web-{99121DE6-752B-F5D1-89E3-D5B2A35A410A}" dt="2024-01-14T11:47:33.126" v="41"/>
          <ac:spMkLst>
            <pc:docMk/>
            <pc:sldMk cId="845322600" sldId="278"/>
            <ac:spMk id="199" creationId="{42357942-FA22-777A-6112-FD2EC5322BAA}"/>
          </ac:spMkLst>
        </pc:spChg>
        <pc:spChg chg="add del">
          <ac:chgData name="Iulia Georgiana  Talpalariu" userId="S::iulia-georgiana.talpalariu@s.unibuc.ro::73d96925-3a0f-4185-a0bf-32095daaff1a" providerId="AD" clId="Web-{99121DE6-752B-F5D1-89E3-D5B2A35A410A}" dt="2024-01-14T11:47:33.126" v="41"/>
          <ac:spMkLst>
            <pc:docMk/>
            <pc:sldMk cId="845322600" sldId="278"/>
            <ac:spMk id="201" creationId="{35D6D77A-55A4-FF60-2DA5-C2644F24B507}"/>
          </ac:spMkLst>
        </pc:spChg>
        <pc:spChg chg="add del">
          <ac:chgData name="Iulia Georgiana  Talpalariu" userId="S::iulia-georgiana.talpalariu@s.unibuc.ro::73d96925-3a0f-4185-a0bf-32095daaff1a" providerId="AD" clId="Web-{99121DE6-752B-F5D1-89E3-D5B2A35A410A}" dt="2024-01-14T11:47:33.126" v="41"/>
          <ac:spMkLst>
            <pc:docMk/>
            <pc:sldMk cId="845322600" sldId="278"/>
            <ac:spMk id="203" creationId="{EAD5BB62-35BA-402A-53CC-EECF5B3B370D}"/>
          </ac:spMkLst>
        </pc:spChg>
        <pc:spChg chg="add del">
          <ac:chgData name="Iulia Georgiana  Talpalariu" userId="S::iulia-georgiana.talpalariu@s.unibuc.ro::73d96925-3a0f-4185-a0bf-32095daaff1a" providerId="AD" clId="Web-{99121DE6-752B-F5D1-89E3-D5B2A35A410A}" dt="2024-01-14T11:47:33.126" v="41"/>
          <ac:spMkLst>
            <pc:docMk/>
            <pc:sldMk cId="845322600" sldId="278"/>
            <ac:spMk id="205" creationId="{E80F4BDF-CA5D-35A5-0590-C9CB18323097}"/>
          </ac:spMkLst>
        </pc:spChg>
        <pc:spChg chg="add del">
          <ac:chgData name="Iulia Georgiana  Talpalariu" userId="S::iulia-georgiana.talpalariu@s.unibuc.ro::73d96925-3a0f-4185-a0bf-32095daaff1a" providerId="AD" clId="Web-{99121DE6-752B-F5D1-89E3-D5B2A35A410A}" dt="2024-01-14T11:47:33.126" v="40"/>
          <ac:spMkLst>
            <pc:docMk/>
            <pc:sldMk cId="845322600" sldId="278"/>
            <ac:spMk id="210" creationId="{B937640E-EF7A-4A6C-A950-D12B7D5C923E}"/>
          </ac:spMkLst>
        </pc:spChg>
        <pc:spChg chg="add del">
          <ac:chgData name="Iulia Georgiana  Talpalariu" userId="S::iulia-georgiana.talpalariu@s.unibuc.ro::73d96925-3a0f-4185-a0bf-32095daaff1a" providerId="AD" clId="Web-{99121DE6-752B-F5D1-89E3-D5B2A35A410A}" dt="2024-01-14T11:47:33.126" v="40"/>
          <ac:spMkLst>
            <pc:docMk/>
            <pc:sldMk cId="845322600" sldId="278"/>
            <ac:spMk id="212" creationId="{68988800-4054-4E60-A352-60CF604AB850}"/>
          </ac:spMkLst>
        </pc:spChg>
        <pc:spChg chg="add del">
          <ac:chgData name="Iulia Georgiana  Talpalariu" userId="S::iulia-georgiana.talpalariu@s.unibuc.ro::73d96925-3a0f-4185-a0bf-32095daaff1a" providerId="AD" clId="Web-{99121DE6-752B-F5D1-89E3-D5B2A35A410A}" dt="2024-01-14T11:47:33.126" v="40"/>
          <ac:spMkLst>
            <pc:docMk/>
            <pc:sldMk cId="845322600" sldId="278"/>
            <ac:spMk id="214" creationId="{01FB661E-0D75-43BF-813D-0FBD5093E901}"/>
          </ac:spMkLst>
        </pc:spChg>
        <pc:spChg chg="add del">
          <ac:chgData name="Iulia Georgiana  Talpalariu" userId="S::iulia-georgiana.talpalariu@s.unibuc.ro::73d96925-3a0f-4185-a0bf-32095daaff1a" providerId="AD" clId="Web-{99121DE6-752B-F5D1-89E3-D5B2A35A410A}" dt="2024-01-14T11:48:20.596" v="43"/>
          <ac:spMkLst>
            <pc:docMk/>
            <pc:sldMk cId="845322600" sldId="278"/>
            <ac:spMk id="216" creationId="{B937640E-EF7A-4A6C-A950-D12B7D5C923E}"/>
          </ac:spMkLst>
        </pc:spChg>
        <pc:spChg chg="add del">
          <ac:chgData name="Iulia Georgiana  Talpalariu" userId="S::iulia-georgiana.talpalariu@s.unibuc.ro::73d96925-3a0f-4185-a0bf-32095daaff1a" providerId="AD" clId="Web-{99121DE6-752B-F5D1-89E3-D5B2A35A410A}" dt="2024-01-14T11:48:20.596" v="43"/>
          <ac:spMkLst>
            <pc:docMk/>
            <pc:sldMk cId="845322600" sldId="278"/>
            <ac:spMk id="217" creationId="{76ADA084-C86B-4F3C-8077-6A8999CC4632}"/>
          </ac:spMkLst>
        </pc:spChg>
        <pc:spChg chg="add del">
          <ac:chgData name="Iulia Georgiana  Talpalariu" userId="S::iulia-georgiana.talpalariu@s.unibuc.ro::73d96925-3a0f-4185-a0bf-32095daaff1a" providerId="AD" clId="Web-{99121DE6-752B-F5D1-89E3-D5B2A35A410A}" dt="2024-01-14T11:48:30.080" v="45"/>
          <ac:spMkLst>
            <pc:docMk/>
            <pc:sldMk cId="845322600" sldId="278"/>
            <ac:spMk id="222" creationId="{B937640E-EF7A-4A6C-A950-D12B7D5C923E}"/>
          </ac:spMkLst>
        </pc:spChg>
        <pc:spChg chg="add del">
          <ac:chgData name="Iulia Georgiana  Talpalariu" userId="S::iulia-georgiana.talpalariu@s.unibuc.ro::73d96925-3a0f-4185-a0bf-32095daaff1a" providerId="AD" clId="Web-{99121DE6-752B-F5D1-89E3-D5B2A35A410A}" dt="2024-01-14T11:48:30.080" v="45"/>
          <ac:spMkLst>
            <pc:docMk/>
            <pc:sldMk cId="845322600" sldId="278"/>
            <ac:spMk id="224" creationId="{3553AC74-FA8F-4A83-A1AF-876D9EBE667A}"/>
          </ac:spMkLst>
        </pc:spChg>
        <pc:spChg chg="add">
          <ac:chgData name="Iulia Georgiana  Talpalariu" userId="S::iulia-georgiana.talpalariu@s.unibuc.ro::73d96925-3a0f-4185-a0bf-32095daaff1a" providerId="AD" clId="Web-{99121DE6-752B-F5D1-89E3-D5B2A35A410A}" dt="2024-01-14T11:48:30.080" v="45"/>
          <ac:spMkLst>
            <pc:docMk/>
            <pc:sldMk cId="845322600" sldId="278"/>
            <ac:spMk id="229" creationId="{B937640E-EF7A-4A6C-A950-D12B7D5C923E}"/>
          </ac:spMkLst>
        </pc:spChg>
        <pc:spChg chg="add">
          <ac:chgData name="Iulia Georgiana  Talpalariu" userId="S::iulia-georgiana.talpalariu@s.unibuc.ro::73d96925-3a0f-4185-a0bf-32095daaff1a" providerId="AD" clId="Web-{99121DE6-752B-F5D1-89E3-D5B2A35A410A}" dt="2024-01-14T11:48:30.080" v="45"/>
          <ac:spMkLst>
            <pc:docMk/>
            <pc:sldMk cId="845322600" sldId="278"/>
            <ac:spMk id="231" creationId="{76ADA084-C86B-4F3C-8077-6A8999CC4632}"/>
          </ac:spMkLst>
        </pc:spChg>
        <pc:picChg chg="del mod ord">
          <ac:chgData name="Iulia Georgiana  Talpalariu" userId="S::iulia-georgiana.talpalariu@s.unibuc.ro::73d96925-3a0f-4185-a0bf-32095daaff1a" providerId="AD" clId="Web-{99121DE6-752B-F5D1-89E3-D5B2A35A410A}" dt="2024-01-14T11:48:22.580" v="44"/>
          <ac:picMkLst>
            <pc:docMk/>
            <pc:sldMk cId="845322600" sldId="278"/>
            <ac:picMk id="3" creationId="{6BFC5F00-DEA3-4C0D-3CDC-002CCDF41A55}"/>
          </ac:picMkLst>
        </pc:picChg>
        <pc:picChg chg="add mod">
          <ac:chgData name="Iulia Georgiana  Talpalariu" userId="S::iulia-georgiana.talpalariu@s.unibuc.ro::73d96925-3a0f-4185-a0bf-32095daaff1a" providerId="AD" clId="Web-{99121DE6-752B-F5D1-89E3-D5B2A35A410A}" dt="2024-01-14T11:48:30.080" v="45"/>
          <ac:picMkLst>
            <pc:docMk/>
            <pc:sldMk cId="845322600" sldId="278"/>
            <ac:picMk id="4" creationId="{0DDF40A9-07F3-CD6C-D2E2-FB7C2746D7A3}"/>
          </ac:picMkLst>
        </pc:picChg>
      </pc:sldChg>
      <pc:sldChg chg="addSp delSp modSp add replId addCm">
        <pc:chgData name="Iulia Georgiana  Talpalariu" userId="S::iulia-georgiana.talpalariu@s.unibuc.ro::73d96925-3a0f-4185-a0bf-32095daaff1a" providerId="AD" clId="Web-{99121DE6-752B-F5D1-89E3-D5B2A35A410A}" dt="2024-01-14T15:07:22.800" v="1023" actId="14100"/>
        <pc:sldMkLst>
          <pc:docMk/>
          <pc:sldMk cId="3466329427" sldId="279"/>
        </pc:sldMkLst>
        <pc:spChg chg="add mod">
          <ac:chgData name="Iulia Georgiana  Talpalariu" userId="S::iulia-georgiana.talpalariu@s.unibuc.ro::73d96925-3a0f-4185-a0bf-32095daaff1a" providerId="AD" clId="Web-{99121DE6-752B-F5D1-89E3-D5B2A35A410A}" dt="2024-01-14T15:07:22.800" v="1023" actId="14100"/>
          <ac:spMkLst>
            <pc:docMk/>
            <pc:sldMk cId="3466329427" sldId="279"/>
            <ac:spMk id="4" creationId="{1D0D8459-7B21-CA9D-53ED-514BE4F08A7E}"/>
          </ac:spMkLst>
        </pc:spChg>
        <pc:spChg chg="mod">
          <ac:chgData name="Iulia Georgiana  Talpalariu" userId="S::iulia-georgiana.talpalariu@s.unibuc.ro::73d96925-3a0f-4185-a0bf-32095daaff1a" providerId="AD" clId="Web-{99121DE6-752B-F5D1-89E3-D5B2A35A410A}" dt="2024-01-14T10:10:38.767" v="11"/>
          <ac:spMkLst>
            <pc:docMk/>
            <pc:sldMk cId="3466329427" sldId="279"/>
            <ac:spMk id="6" creationId="{0F6B6CE0-3C9C-2770-A34E-2A3E0EC0AF30}"/>
          </ac:spMkLst>
        </pc:spChg>
        <pc:spChg chg="del">
          <ac:chgData name="Iulia Georgiana  Talpalariu" userId="S::iulia-georgiana.talpalariu@s.unibuc.ro::73d96925-3a0f-4185-a0bf-32095daaff1a" providerId="AD" clId="Web-{99121DE6-752B-F5D1-89E3-D5B2A35A410A}" dt="2024-01-14T10:10:38.767" v="11"/>
          <ac:spMkLst>
            <pc:docMk/>
            <pc:sldMk cId="3466329427" sldId="279"/>
            <ac:spMk id="184" creationId="{E70540F9-649D-1050-46FD-8567BC2BE5B3}"/>
          </ac:spMkLst>
        </pc:spChg>
        <pc:spChg chg="del">
          <ac:chgData name="Iulia Georgiana  Talpalariu" userId="S::iulia-georgiana.talpalariu@s.unibuc.ro::73d96925-3a0f-4185-a0bf-32095daaff1a" providerId="AD" clId="Web-{99121DE6-752B-F5D1-89E3-D5B2A35A410A}" dt="2024-01-14T10:10:38.767" v="11"/>
          <ac:spMkLst>
            <pc:docMk/>
            <pc:sldMk cId="3466329427" sldId="279"/>
            <ac:spMk id="186" creationId="{F018E9CF-0122-883E-573C-616B16165BBA}"/>
          </ac:spMkLst>
        </pc:spChg>
        <pc:spChg chg="del">
          <ac:chgData name="Iulia Georgiana  Talpalariu" userId="S::iulia-georgiana.talpalariu@s.unibuc.ro::73d96925-3a0f-4185-a0bf-32095daaff1a" providerId="AD" clId="Web-{99121DE6-752B-F5D1-89E3-D5B2A35A410A}" dt="2024-01-14T10:10:38.767" v="11"/>
          <ac:spMkLst>
            <pc:docMk/>
            <pc:sldMk cId="3466329427" sldId="279"/>
            <ac:spMk id="188" creationId="{BAC98701-874C-2778-1E6A-B50D799E5064}"/>
          </ac:spMkLst>
        </pc:spChg>
        <pc:spChg chg="del">
          <ac:chgData name="Iulia Georgiana  Talpalariu" userId="S::iulia-georgiana.talpalariu@s.unibuc.ro::73d96925-3a0f-4185-a0bf-32095daaff1a" providerId="AD" clId="Web-{99121DE6-752B-F5D1-89E3-D5B2A35A410A}" dt="2024-01-14T10:10:38.767" v="11"/>
          <ac:spMkLst>
            <pc:docMk/>
            <pc:sldMk cId="3466329427" sldId="279"/>
            <ac:spMk id="190" creationId="{BCEE632C-13C0-8553-EAA0-EFB7A7432D46}"/>
          </ac:spMkLst>
        </pc:spChg>
        <pc:spChg chg="del">
          <ac:chgData name="Iulia Georgiana  Talpalariu" userId="S::iulia-georgiana.talpalariu@s.unibuc.ro::73d96925-3a0f-4185-a0bf-32095daaff1a" providerId="AD" clId="Web-{99121DE6-752B-F5D1-89E3-D5B2A35A410A}" dt="2024-01-14T10:10:38.767" v="11"/>
          <ac:spMkLst>
            <pc:docMk/>
            <pc:sldMk cId="3466329427" sldId="279"/>
            <ac:spMk id="192" creationId="{A9BD9582-BB5E-126E-6431-BE32F1B463F3}"/>
          </ac:spMkLst>
        </pc:spChg>
        <pc:spChg chg="add">
          <ac:chgData name="Iulia Georgiana  Talpalariu" userId="S::iulia-georgiana.talpalariu@s.unibuc.ro::73d96925-3a0f-4185-a0bf-32095daaff1a" providerId="AD" clId="Web-{99121DE6-752B-F5D1-89E3-D5B2A35A410A}" dt="2024-01-14T10:10:38.767" v="11"/>
          <ac:spMkLst>
            <pc:docMk/>
            <pc:sldMk cId="3466329427" sldId="279"/>
            <ac:spMk id="197" creationId="{042E603F-28B7-4831-BF23-65FBAB13D5FB}"/>
          </ac:spMkLst>
        </pc:spChg>
        <pc:spChg chg="add">
          <ac:chgData name="Iulia Georgiana  Talpalariu" userId="S::iulia-georgiana.talpalariu@s.unibuc.ro::73d96925-3a0f-4185-a0bf-32095daaff1a" providerId="AD" clId="Web-{99121DE6-752B-F5D1-89E3-D5B2A35A410A}" dt="2024-01-14T10:10:38.767" v="11"/>
          <ac:spMkLst>
            <pc:docMk/>
            <pc:sldMk cId="3466329427" sldId="279"/>
            <ac:spMk id="199" creationId="{4D39700F-2B10-4402-A7DD-06EE2245880D}"/>
          </ac:spMkLst>
        </pc:spChg>
        <pc:spChg chg="add">
          <ac:chgData name="Iulia Georgiana  Talpalariu" userId="S::iulia-georgiana.talpalariu@s.unibuc.ro::73d96925-3a0f-4185-a0bf-32095daaff1a" providerId="AD" clId="Web-{99121DE6-752B-F5D1-89E3-D5B2A35A410A}" dt="2024-01-14T10:10:38.767" v="11"/>
          <ac:spMkLst>
            <pc:docMk/>
            <pc:sldMk cId="3466329427" sldId="279"/>
            <ac:spMk id="201" creationId="{6DA65B90-7B06-4499-91BA-CDDD36132481}"/>
          </ac:spMkLst>
        </pc:spChg>
        <pc:spChg chg="add">
          <ac:chgData name="Iulia Georgiana  Talpalariu" userId="S::iulia-georgiana.talpalariu@s.unibuc.ro::73d96925-3a0f-4185-a0bf-32095daaff1a" providerId="AD" clId="Web-{99121DE6-752B-F5D1-89E3-D5B2A35A410A}" dt="2024-01-14T10:10:38.767" v="11"/>
          <ac:spMkLst>
            <pc:docMk/>
            <pc:sldMk cId="3466329427" sldId="279"/>
            <ac:spMk id="203" creationId="{D1FFE435-0754-492D-B815-BD114217D379}"/>
          </ac:spMkLst>
        </pc:spChg>
        <pc:spChg chg="add">
          <ac:chgData name="Iulia Georgiana  Talpalariu" userId="S::iulia-georgiana.talpalariu@s.unibuc.ro::73d96925-3a0f-4185-a0bf-32095daaff1a" providerId="AD" clId="Web-{99121DE6-752B-F5D1-89E3-D5B2A35A410A}" dt="2024-01-14T10:10:38.767" v="11"/>
          <ac:spMkLst>
            <pc:docMk/>
            <pc:sldMk cId="3466329427" sldId="279"/>
            <ac:spMk id="205" creationId="{7EF79062-B5BB-45DF-810C-95A324A9D60F}"/>
          </ac:spMkLst>
        </pc:spChg>
        <pc:picChg chg="del">
          <ac:chgData name="Iulia Georgiana  Talpalariu" userId="S::iulia-georgiana.talpalariu@s.unibuc.ro::73d96925-3a0f-4185-a0bf-32095daaff1a" providerId="AD" clId="Web-{99121DE6-752B-F5D1-89E3-D5B2A35A410A}" dt="2024-01-14T10:10:03.828" v="7"/>
          <ac:picMkLst>
            <pc:docMk/>
            <pc:sldMk cId="3466329427" sldId="279"/>
            <ac:picMk id="2" creationId="{6B344E99-5C95-DC83-E322-1DCE139881E4}"/>
          </ac:picMkLst>
        </pc:picChg>
        <pc:picChg chg="add mod modCrop">
          <ac:chgData name="Iulia Georgiana  Talpalariu" userId="S::iulia-georgiana.talpalariu@s.unibuc.ro::73d96925-3a0f-4185-a0bf-32095daaff1a" providerId="AD" clId="Web-{99121DE6-752B-F5D1-89E3-D5B2A35A410A}" dt="2024-01-14T11:55:22.685" v="100" actId="1076"/>
          <ac:picMkLst>
            <pc:docMk/>
            <pc:sldMk cId="3466329427" sldId="279"/>
            <ac:picMk id="3" creationId="{728FB6BE-3402-B01C-251B-521B1A43067E}"/>
          </ac:picMkLst>
        </pc:picChg>
        <pc:picChg chg="add del mod">
          <ac:chgData name="Iulia Georgiana  Talpalariu" userId="S::iulia-georgiana.talpalariu@s.unibuc.ro::73d96925-3a0f-4185-a0bf-32095daaff1a" providerId="AD" clId="Web-{99121DE6-752B-F5D1-89E3-D5B2A35A410A}" dt="2024-01-14T14:31:01.124" v="823"/>
          <ac:picMkLst>
            <pc:docMk/>
            <pc:sldMk cId="3466329427" sldId="279"/>
            <ac:picMk id="5" creationId="{AC8CCA68-A21D-E182-93BF-93F210B9E94A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Iulia Georgiana  Talpalariu" userId="S::iulia-georgiana.talpalariu@s.unibuc.ro::73d96925-3a0f-4185-a0bf-32095daaff1a" providerId="AD" clId="Web-{99121DE6-752B-F5D1-89E3-D5B2A35A410A}" dt="2024-01-14T13:36:26.438" v="196"/>
              <pc2:cmMkLst xmlns:pc2="http://schemas.microsoft.com/office/powerpoint/2019/9/main/command">
                <pc:docMk/>
                <pc:sldMk cId="3466329427" sldId="279"/>
                <pc2:cmMk id="{A4B1A5A5-67D0-4293-AFCC-062A74FB1B32}"/>
              </pc2:cmMkLst>
            </pc226:cmChg>
          </p:ext>
        </pc:extLst>
      </pc:sldChg>
      <pc:sldChg chg="modSp add del replId">
        <pc:chgData name="Iulia Georgiana  Talpalariu" userId="S::iulia-georgiana.talpalariu@s.unibuc.ro::73d96925-3a0f-4185-a0bf-32095daaff1a" providerId="AD" clId="Web-{99121DE6-752B-F5D1-89E3-D5B2A35A410A}" dt="2024-01-14T13:05:02.972" v="150"/>
        <pc:sldMkLst>
          <pc:docMk/>
          <pc:sldMk cId="1773840298" sldId="280"/>
        </pc:sldMkLst>
        <pc:spChg chg="mod">
          <ac:chgData name="Iulia Georgiana  Talpalariu" userId="S::iulia-georgiana.talpalariu@s.unibuc.ro::73d96925-3a0f-4185-a0bf-32095daaff1a" providerId="AD" clId="Web-{99121DE6-752B-F5D1-89E3-D5B2A35A410A}" dt="2024-01-14T12:41:43.153" v="114" actId="1076"/>
          <ac:spMkLst>
            <pc:docMk/>
            <pc:sldMk cId="1773840298" sldId="280"/>
            <ac:spMk id="5" creationId="{3487B55F-1FD9-2AF1-D4B7-A4298D751177}"/>
          </ac:spMkLst>
        </pc:spChg>
        <pc:spChg chg="mod">
          <ac:chgData name="Iulia Georgiana  Talpalariu" userId="S::iulia-georgiana.talpalariu@s.unibuc.ro::73d96925-3a0f-4185-a0bf-32095daaff1a" providerId="AD" clId="Web-{99121DE6-752B-F5D1-89E3-D5B2A35A410A}" dt="2024-01-14T12:41:39.685" v="113" actId="20577"/>
          <ac:spMkLst>
            <pc:docMk/>
            <pc:sldMk cId="1773840298" sldId="280"/>
            <ac:spMk id="6" creationId="{206798E8-E6A9-AF8F-8958-A8FF6BB54FF6}"/>
          </ac:spMkLst>
        </pc:spChg>
      </pc:sldChg>
      <pc:sldChg chg="addSp delSp modSp add ord replId addCm">
        <pc:chgData name="Iulia Georgiana  Talpalariu" userId="S::iulia-georgiana.talpalariu@s.unibuc.ro::73d96925-3a0f-4185-a0bf-32095daaff1a" providerId="AD" clId="Web-{99121DE6-752B-F5D1-89E3-D5B2A35A410A}" dt="2024-01-14T14:04:34.862" v="696" actId="14100"/>
        <pc:sldMkLst>
          <pc:docMk/>
          <pc:sldMk cId="3930684638" sldId="280"/>
        </pc:sldMkLst>
        <pc:spChg chg="mod">
          <ac:chgData name="Iulia Georgiana  Talpalariu" userId="S::iulia-georgiana.talpalariu@s.unibuc.ro::73d96925-3a0f-4185-a0bf-32095daaff1a" providerId="AD" clId="Web-{99121DE6-752B-F5D1-89E3-D5B2A35A410A}" dt="2024-01-14T14:04:34.862" v="696" actId="14100"/>
          <ac:spMkLst>
            <pc:docMk/>
            <pc:sldMk cId="3930684638" sldId="280"/>
            <ac:spMk id="4" creationId="{2FC8657E-3668-4F65-105F-D5E40A01BF37}"/>
          </ac:spMkLst>
        </pc:spChg>
        <pc:spChg chg="mod">
          <ac:chgData name="Iulia Georgiana  Talpalariu" userId="S::iulia-georgiana.talpalariu@s.unibuc.ro::73d96925-3a0f-4185-a0bf-32095daaff1a" providerId="AD" clId="Web-{99121DE6-752B-F5D1-89E3-D5B2A35A410A}" dt="2024-01-14T14:00:55.806" v="609" actId="1076"/>
          <ac:spMkLst>
            <pc:docMk/>
            <pc:sldMk cId="3930684638" sldId="280"/>
            <ac:spMk id="6" creationId="{7BACBE92-618C-A384-DF65-C2A87B73284B}"/>
          </ac:spMkLst>
        </pc:spChg>
        <pc:graphicFrameChg chg="add mod modGraphic">
          <ac:chgData name="Iulia Georgiana  Talpalariu" userId="S::iulia-georgiana.talpalariu@s.unibuc.ro::73d96925-3a0f-4185-a0bf-32095daaff1a" providerId="AD" clId="Web-{99121DE6-752B-F5D1-89E3-D5B2A35A410A}" dt="2024-01-14T14:03:59.954" v="692"/>
          <ac:graphicFrameMkLst>
            <pc:docMk/>
            <pc:sldMk cId="3930684638" sldId="280"/>
            <ac:graphicFrameMk id="3" creationId="{E1E3B4E9-7460-EB19-B5A6-AF9A2CCE8270}"/>
          </ac:graphicFrameMkLst>
        </pc:graphicFrameChg>
        <pc:picChg chg="del">
          <ac:chgData name="Iulia Georgiana  Talpalariu" userId="S::iulia-georgiana.talpalariu@s.unibuc.ro::73d96925-3a0f-4185-a0bf-32095daaff1a" providerId="AD" clId="Web-{99121DE6-752B-F5D1-89E3-D5B2A35A410A}" dt="2024-01-14T13:54:01.135" v="422"/>
          <ac:picMkLst>
            <pc:docMk/>
            <pc:sldMk cId="3930684638" sldId="280"/>
            <ac:picMk id="2" creationId="{25AD85BE-1AEF-AC3B-AA9E-3A044A8AAF0B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Iulia Georgiana  Talpalariu" userId="S::iulia-georgiana.talpalariu@s.unibuc.ro::73d96925-3a0f-4185-a0bf-32095daaff1a" providerId="AD" clId="Web-{99121DE6-752B-F5D1-89E3-D5B2A35A410A}" dt="2024-01-14T14:00:33.743" v="607"/>
              <pc2:cmMkLst xmlns:pc2="http://schemas.microsoft.com/office/powerpoint/2019/9/main/command">
                <pc:docMk/>
                <pc:sldMk cId="3930684638" sldId="280"/>
                <pc2:cmMk id="{1533B53C-7986-46BD-BD72-A341409C83FE}"/>
              </pc2:cmMkLst>
            </pc226:cmChg>
          </p:ext>
        </pc:extLst>
      </pc:sldChg>
      <pc:sldChg chg="modSp add replId addCm">
        <pc:chgData name="Iulia Georgiana  Talpalariu" userId="S::iulia-georgiana.talpalariu@s.unibuc.ro::73d96925-3a0f-4185-a0bf-32095daaff1a" providerId="AD" clId="Web-{99121DE6-752B-F5D1-89E3-D5B2A35A410A}" dt="2024-01-14T14:29:13.151" v="817" actId="14100"/>
        <pc:sldMkLst>
          <pc:docMk/>
          <pc:sldMk cId="2488381025" sldId="281"/>
        </pc:sldMkLst>
        <pc:spChg chg="mod">
          <ac:chgData name="Iulia Georgiana  Talpalariu" userId="S::iulia-georgiana.talpalariu@s.unibuc.ro::73d96925-3a0f-4185-a0bf-32095daaff1a" providerId="AD" clId="Web-{99121DE6-752B-F5D1-89E3-D5B2A35A410A}" dt="2024-01-14T14:29:13.151" v="817" actId="14100"/>
          <ac:spMkLst>
            <pc:docMk/>
            <pc:sldMk cId="2488381025" sldId="281"/>
            <ac:spMk id="9" creationId="{ED4FFC2A-8553-ADC6-B854-FA9F4428EB53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Iulia Georgiana  Talpalariu" userId="S::iulia-georgiana.talpalariu@s.unibuc.ro::73d96925-3a0f-4185-a0bf-32095daaff1a" providerId="AD" clId="Web-{99121DE6-752B-F5D1-89E3-D5B2A35A410A}" dt="2024-01-14T14:28:55.854" v="812"/>
              <pc2:cmMkLst xmlns:pc2="http://schemas.microsoft.com/office/powerpoint/2019/9/main/command">
                <pc:docMk/>
                <pc:sldMk cId="2488381025" sldId="281"/>
                <pc2:cmMk id="{0163DB27-A4E2-4928-9A08-4D2217FD54CF}"/>
              </pc2:cmMkLst>
            </pc226:cmChg>
          </p:ext>
        </pc:extLst>
      </pc:sldChg>
      <pc:sldChg chg="addSp delSp modSp add replId addCm modCm">
        <pc:chgData name="Iulia Georgiana  Talpalariu" userId="S::iulia-georgiana.talpalariu@s.unibuc.ro::73d96925-3a0f-4185-a0bf-32095daaff1a" providerId="AD" clId="Web-{99121DE6-752B-F5D1-89E3-D5B2A35A410A}" dt="2024-01-14T15:09:12.913" v="1033" actId="1076"/>
        <pc:sldMkLst>
          <pc:docMk/>
          <pc:sldMk cId="4190948028" sldId="282"/>
        </pc:sldMkLst>
        <pc:spChg chg="add del mod">
          <ac:chgData name="Iulia Georgiana  Talpalariu" userId="S::iulia-georgiana.talpalariu@s.unibuc.ro::73d96925-3a0f-4185-a0bf-32095daaff1a" providerId="AD" clId="Web-{99121DE6-752B-F5D1-89E3-D5B2A35A410A}" dt="2024-01-14T14:39:20.205" v="885"/>
          <ac:spMkLst>
            <pc:docMk/>
            <pc:sldMk cId="4190948028" sldId="282"/>
            <ac:spMk id="3" creationId="{297BB604-1361-B8E0-77E7-6E5FB28E2257}"/>
          </ac:spMkLst>
        </pc:spChg>
        <pc:spChg chg="mod">
          <ac:chgData name="Iulia Georgiana  Talpalariu" userId="S::iulia-georgiana.talpalariu@s.unibuc.ro::73d96925-3a0f-4185-a0bf-32095daaff1a" providerId="AD" clId="Web-{99121DE6-752B-F5D1-89E3-D5B2A35A410A}" dt="2024-01-14T14:37:25.654" v="831" actId="20577"/>
          <ac:spMkLst>
            <pc:docMk/>
            <pc:sldMk cId="4190948028" sldId="282"/>
            <ac:spMk id="6" creationId="{2673AD23-7B4A-D53F-A03F-F47E28F5E6A8}"/>
          </ac:spMkLst>
        </pc:spChg>
        <pc:spChg chg="del">
          <ac:chgData name="Iulia Georgiana  Talpalariu" userId="S::iulia-georgiana.talpalariu@s.unibuc.ro::73d96925-3a0f-4185-a0bf-32095daaff1a" providerId="AD" clId="Web-{99121DE6-752B-F5D1-89E3-D5B2A35A410A}" dt="2024-01-14T14:37:40.655" v="833"/>
          <ac:spMkLst>
            <pc:docMk/>
            <pc:sldMk cId="4190948028" sldId="282"/>
            <ac:spMk id="10" creationId="{65D1E333-6F36-359A-A57F-CE74A44594C9}"/>
          </ac:spMkLst>
        </pc:spChg>
        <pc:spChg chg="del">
          <ac:chgData name="Iulia Georgiana  Talpalariu" userId="S::iulia-georgiana.talpalariu@s.unibuc.ro::73d96925-3a0f-4185-a0bf-32095daaff1a" providerId="AD" clId="Web-{99121DE6-752B-F5D1-89E3-D5B2A35A410A}" dt="2024-01-14T14:37:42.670" v="834"/>
          <ac:spMkLst>
            <pc:docMk/>
            <pc:sldMk cId="4190948028" sldId="282"/>
            <ac:spMk id="11" creationId="{DE478EF3-1500-16B4-7316-289B98B5E36E}"/>
          </ac:spMkLst>
        </pc:spChg>
        <pc:spChg chg="add mod">
          <ac:chgData name="Iulia Georgiana  Talpalariu" userId="S::iulia-georgiana.talpalariu@s.unibuc.ro::73d96925-3a0f-4185-a0bf-32095daaff1a" providerId="AD" clId="Web-{99121DE6-752B-F5D1-89E3-D5B2A35A410A}" dt="2024-01-14T14:57:06.683" v="993" actId="20577"/>
          <ac:spMkLst>
            <pc:docMk/>
            <pc:sldMk cId="4190948028" sldId="282"/>
            <ac:spMk id="13" creationId="{AEE689D3-5F79-6D79-D76B-4F5565A7DF45}"/>
          </ac:spMkLst>
        </pc:spChg>
        <pc:spChg chg="add del">
          <ac:chgData name="Iulia Georgiana  Talpalariu" userId="S::iulia-georgiana.talpalariu@s.unibuc.ro::73d96925-3a0f-4185-a0bf-32095daaff1a" providerId="AD" clId="Web-{99121DE6-752B-F5D1-89E3-D5B2A35A410A}" dt="2024-01-14T14:46:03.689" v="918"/>
          <ac:spMkLst>
            <pc:docMk/>
            <pc:sldMk cId="4190948028" sldId="282"/>
            <ac:spMk id="15" creationId="{1E6DA817-C298-DDDF-7071-11E9FC78EA9A}"/>
          </ac:spMkLst>
        </pc:spChg>
        <pc:spChg chg="mod">
          <ac:chgData name="Iulia Georgiana  Talpalariu" userId="S::iulia-georgiana.talpalariu@s.unibuc.ro::73d96925-3a0f-4185-a0bf-32095daaff1a" providerId="AD" clId="Web-{99121DE6-752B-F5D1-89E3-D5B2A35A410A}" dt="2024-01-14T14:49:01.211" v="972" actId="20577"/>
          <ac:spMkLst>
            <pc:docMk/>
            <pc:sldMk cId="4190948028" sldId="282"/>
            <ac:spMk id="17" creationId="{74DD7C02-C16E-194F-127C-70E0D99B3845}"/>
          </ac:spMkLst>
        </pc:spChg>
        <pc:spChg chg="del">
          <ac:chgData name="Iulia Georgiana  Talpalariu" userId="S::iulia-georgiana.talpalariu@s.unibuc.ro::73d96925-3a0f-4185-a0bf-32095daaff1a" providerId="AD" clId="Web-{99121DE6-752B-F5D1-89E3-D5B2A35A410A}" dt="2024-01-14T14:37:45.436" v="835"/>
          <ac:spMkLst>
            <pc:docMk/>
            <pc:sldMk cId="4190948028" sldId="282"/>
            <ac:spMk id="18" creationId="{2F22B878-512E-1CF8-9262-D7B249E99BB1}"/>
          </ac:spMkLst>
        </pc:spChg>
        <pc:spChg chg="add mod">
          <ac:chgData name="Iulia Georgiana  Talpalariu" userId="S::iulia-georgiana.talpalariu@s.unibuc.ro::73d96925-3a0f-4185-a0bf-32095daaff1a" providerId="AD" clId="Web-{99121DE6-752B-F5D1-89E3-D5B2A35A410A}" dt="2024-01-14T14:46:48.613" v="924"/>
          <ac:spMkLst>
            <pc:docMk/>
            <pc:sldMk cId="4190948028" sldId="282"/>
            <ac:spMk id="19" creationId="{7FC7034B-BF0E-A20D-792C-23006388C2C0}"/>
          </ac:spMkLst>
        </pc:spChg>
        <pc:spChg chg="add mod">
          <ac:chgData name="Iulia Georgiana  Talpalariu" userId="S::iulia-georgiana.talpalariu@s.unibuc.ro::73d96925-3a0f-4185-a0bf-32095daaff1a" providerId="AD" clId="Web-{99121DE6-752B-F5D1-89E3-D5B2A35A410A}" dt="2024-01-14T14:47:50.834" v="968" actId="1076"/>
          <ac:spMkLst>
            <pc:docMk/>
            <pc:sldMk cId="4190948028" sldId="282"/>
            <ac:spMk id="20" creationId="{9051C5EB-A169-DCC9-E7B9-B62942FC86C3}"/>
          </ac:spMkLst>
        </pc:spChg>
        <pc:spChg chg="mod">
          <ac:chgData name="Iulia Georgiana  Talpalariu" userId="S::iulia-georgiana.talpalariu@s.unibuc.ro::73d96925-3a0f-4185-a0bf-32095daaff1a" providerId="AD" clId="Web-{99121DE6-752B-F5D1-89E3-D5B2A35A410A}" dt="2024-01-14T14:40:52.178" v="909"/>
          <ac:spMkLst>
            <pc:docMk/>
            <pc:sldMk cId="4190948028" sldId="282"/>
            <ac:spMk id="104" creationId="{C7637818-CC08-3E6E-997B-80C40B8D7698}"/>
          </ac:spMkLst>
        </pc:spChg>
        <pc:picChg chg="mod">
          <ac:chgData name="Iulia Georgiana  Talpalariu" userId="S::iulia-georgiana.talpalariu@s.unibuc.ro::73d96925-3a0f-4185-a0bf-32095daaff1a" providerId="AD" clId="Web-{99121DE6-752B-F5D1-89E3-D5B2A35A410A}" dt="2024-01-14T14:50:04.886" v="978" actId="1076"/>
          <ac:picMkLst>
            <pc:docMk/>
            <pc:sldMk cId="4190948028" sldId="282"/>
            <ac:picMk id="9" creationId="{CB5757BD-226C-C236-598D-E91A92308F81}"/>
          </ac:picMkLst>
        </pc:picChg>
        <pc:picChg chg="add mod">
          <ac:chgData name="Iulia Georgiana  Talpalariu" userId="S::iulia-georgiana.talpalariu@s.unibuc.ro::73d96925-3a0f-4185-a0bf-32095daaff1a" providerId="AD" clId="Web-{99121DE6-752B-F5D1-89E3-D5B2A35A410A}" dt="2024-01-14T14:46:22.034" v="920" actId="1076"/>
          <ac:picMkLst>
            <pc:docMk/>
            <pc:sldMk cId="4190948028" sldId="282"/>
            <ac:picMk id="16" creationId="{31D4D990-BCB6-D772-3144-28839B847315}"/>
          </ac:picMkLst>
        </pc:picChg>
        <pc:cxnChg chg="add mod">
          <ac:chgData name="Iulia Georgiana  Talpalariu" userId="S::iulia-georgiana.talpalariu@s.unibuc.ro::73d96925-3a0f-4185-a0bf-32095daaff1a" providerId="AD" clId="Web-{99121DE6-752B-F5D1-89E3-D5B2A35A410A}" dt="2024-01-14T15:09:01.553" v="1031" actId="14100"/>
          <ac:cxnSpMkLst>
            <pc:docMk/>
            <pc:sldMk cId="4190948028" sldId="282"/>
            <ac:cxnSpMk id="4" creationId="{9B465DE7-7860-C9A1-054C-178A0F62F6D1}"/>
          </ac:cxnSpMkLst>
        </pc:cxnChg>
        <pc:cxnChg chg="add mod">
          <ac:chgData name="Iulia Georgiana  Talpalariu" userId="S::iulia-georgiana.talpalariu@s.unibuc.ro::73d96925-3a0f-4185-a0bf-32095daaff1a" providerId="AD" clId="Web-{99121DE6-752B-F5D1-89E3-D5B2A35A410A}" dt="2024-01-14T15:09:12.913" v="1033" actId="1076"/>
          <ac:cxnSpMkLst>
            <pc:docMk/>
            <pc:sldMk cId="4190948028" sldId="282"/>
            <ac:cxnSpMk id="5" creationId="{52E418FF-82A0-E06C-479E-B4AB6CA0D377}"/>
          </ac:cxnSpMkLst>
        </pc:cxnChg>
        <pc:cxnChg chg="add mod">
          <ac:chgData name="Iulia Georgiana  Talpalariu" userId="S::iulia-georgiana.talpalariu@s.unibuc.ro::73d96925-3a0f-4185-a0bf-32095daaff1a" providerId="AD" clId="Web-{99121DE6-752B-F5D1-89E3-D5B2A35A410A}" dt="2024-01-14T14:47:00.738" v="926" actId="1076"/>
          <ac:cxnSpMkLst>
            <pc:docMk/>
            <pc:sldMk cId="4190948028" sldId="282"/>
            <ac:cxnSpMk id="7" creationId="{1335B346-AFFC-F9F2-60F3-2BC779AA3269}"/>
          </ac:cxnSpMkLst>
        </pc:cxnChg>
        <pc:cxnChg chg="add mod">
          <ac:chgData name="Iulia Georgiana  Talpalariu" userId="S::iulia-georgiana.talpalariu@s.unibuc.ro::73d96925-3a0f-4185-a0bf-32095daaff1a" providerId="AD" clId="Web-{99121DE6-752B-F5D1-89E3-D5B2A35A410A}" dt="2024-01-14T14:41:09.272" v="913"/>
          <ac:cxnSpMkLst>
            <pc:docMk/>
            <pc:sldMk cId="4190948028" sldId="282"/>
            <ac:cxnSpMk id="8" creationId="{5310F32C-A221-A2F6-A5C2-43EE395BCF9B}"/>
          </ac:cxnSpMkLst>
        </pc:cxnChg>
        <pc:cxnChg chg="del">
          <ac:chgData name="Iulia Georgiana  Talpalariu" userId="S::iulia-georgiana.talpalariu@s.unibuc.ro::73d96925-3a0f-4185-a0bf-32095daaff1a" providerId="AD" clId="Web-{99121DE6-752B-F5D1-89E3-D5B2A35A410A}" dt="2024-01-14T14:37:47.811" v="836"/>
          <ac:cxnSpMkLst>
            <pc:docMk/>
            <pc:sldMk cId="4190948028" sldId="282"/>
            <ac:cxnSpMk id="12" creationId="{868D298F-8D0D-46AE-AE69-6F3C2AF4818A}"/>
          </ac:cxnSpMkLst>
        </pc:cxnChg>
        <pc:cxnChg chg="del">
          <ac:chgData name="Iulia Georgiana  Talpalariu" userId="S::iulia-georgiana.talpalariu@s.unibuc.ro::73d96925-3a0f-4185-a0bf-32095daaff1a" providerId="AD" clId="Web-{99121DE6-752B-F5D1-89E3-D5B2A35A410A}" dt="2024-01-14T14:37:50.499" v="837"/>
          <ac:cxnSpMkLst>
            <pc:docMk/>
            <pc:sldMk cId="4190948028" sldId="282"/>
            <ac:cxnSpMk id="14" creationId="{F783F7B4-089B-EC58-C6A0-02A37F0E0ECA}"/>
          </ac:cxnSpMkLst>
        </pc:cxnChg>
        <pc:extLst>
          <p:ext xmlns:p="http://schemas.openxmlformats.org/presentationml/2006/main" uri="{D6D511B9-2390-475A-947B-AFAB55BFBCF1}">
            <pc226:cmChg xmlns:pc226="http://schemas.microsoft.com/office/powerpoint/2022/06/main/command" chg="add mod">
              <pc226:chgData name="Iulia Georgiana  Talpalariu" userId="S::iulia-georgiana.talpalariu@s.unibuc.ro::73d96925-3a0f-4185-a0bf-32095daaff1a" providerId="AD" clId="Web-{99121DE6-752B-F5D1-89E3-D5B2A35A410A}" dt="2024-01-14T15:02:16.538" v="997"/>
              <pc2:cmMkLst xmlns:pc2="http://schemas.microsoft.com/office/powerpoint/2019/9/main/command">
                <pc:docMk/>
                <pc:sldMk cId="4190948028" sldId="282"/>
                <pc2:cmMk id="{2924913C-07F0-4804-B0AF-B530A4F78C4C}"/>
              </pc2:cmMkLst>
            </pc226:cmChg>
          </p:ext>
        </pc:extLst>
      </pc:sldChg>
      <pc:sldChg chg="new del">
        <pc:chgData name="Iulia Georgiana  Talpalariu" userId="S::iulia-georgiana.talpalariu@s.unibuc.ro::73d96925-3a0f-4185-a0bf-32095daaff1a" providerId="AD" clId="Web-{99121DE6-752B-F5D1-89E3-D5B2A35A410A}" dt="2024-01-14T14:58:06.044" v="996"/>
        <pc:sldMkLst>
          <pc:docMk/>
          <pc:sldMk cId="315677898" sldId="283"/>
        </pc:sldMkLst>
      </pc:sldChg>
    </pc:docChg>
  </pc:docChgLst>
  <pc:docChgLst>
    <pc:chgData name="Iulia Georgiana  Talpalariu" userId="S::iulia-georgiana.talpalariu@s.unibuc.ro::73d96925-3a0f-4185-a0bf-32095daaff1a" providerId="AD" clId="Web-{34B53634-54BC-F6AE-9A9C-493B70BA33F8}"/>
    <pc:docChg chg="addSld delSld modSld sldOrd">
      <pc:chgData name="Iulia Georgiana  Talpalariu" userId="S::iulia-georgiana.talpalariu@s.unibuc.ro::73d96925-3a0f-4185-a0bf-32095daaff1a" providerId="AD" clId="Web-{34B53634-54BC-F6AE-9A9C-493B70BA33F8}" dt="2024-01-15T18:14:44.466" v="428"/>
      <pc:docMkLst>
        <pc:docMk/>
      </pc:docMkLst>
      <pc:sldChg chg="modSp">
        <pc:chgData name="Iulia Georgiana  Talpalariu" userId="S::iulia-georgiana.talpalariu@s.unibuc.ro::73d96925-3a0f-4185-a0bf-32095daaff1a" providerId="AD" clId="Web-{34B53634-54BC-F6AE-9A9C-493B70BA33F8}" dt="2024-01-15T15:14:49.628" v="288" actId="20577"/>
        <pc:sldMkLst>
          <pc:docMk/>
          <pc:sldMk cId="3682139735" sldId="260"/>
        </pc:sldMkLst>
        <pc:spChg chg="mod">
          <ac:chgData name="Iulia Georgiana  Talpalariu" userId="S::iulia-georgiana.talpalariu@s.unibuc.ro::73d96925-3a0f-4185-a0bf-32095daaff1a" providerId="AD" clId="Web-{34B53634-54BC-F6AE-9A9C-493B70BA33F8}" dt="2024-01-15T15:14:49.628" v="288" actId="20577"/>
          <ac:spMkLst>
            <pc:docMk/>
            <pc:sldMk cId="3682139735" sldId="260"/>
            <ac:spMk id="3" creationId="{08362F17-B64A-6FC0-5892-87EBEBE815C0}"/>
          </ac:spMkLst>
        </pc:spChg>
      </pc:sldChg>
      <pc:sldChg chg="addCm">
        <pc:chgData name="Iulia Georgiana  Talpalariu" userId="S::iulia-georgiana.talpalariu@s.unibuc.ro::73d96925-3a0f-4185-a0bf-32095daaff1a" providerId="AD" clId="Web-{34B53634-54BC-F6AE-9A9C-493B70BA33F8}" dt="2024-01-15T14:31:11.801" v="252"/>
        <pc:sldMkLst>
          <pc:docMk/>
          <pc:sldMk cId="3211970381" sldId="275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Iulia Georgiana  Talpalariu" userId="S::iulia-georgiana.talpalariu@s.unibuc.ro::73d96925-3a0f-4185-a0bf-32095daaff1a" providerId="AD" clId="Web-{34B53634-54BC-F6AE-9A9C-493B70BA33F8}" dt="2024-01-15T14:31:11.801" v="252"/>
              <pc2:cmMkLst xmlns:pc2="http://schemas.microsoft.com/office/powerpoint/2019/9/main/command">
                <pc:docMk/>
                <pc:sldMk cId="3211970381" sldId="275"/>
                <pc2:cmMk id="{0606C7A8-64DC-4828-A47B-C784A9FF6851}"/>
              </pc2:cmMkLst>
            </pc226:cmChg>
          </p:ext>
        </pc:extLst>
      </pc:sldChg>
      <pc:sldChg chg="addSp delSp modSp">
        <pc:chgData name="Iulia Georgiana  Talpalariu" userId="S::iulia-georgiana.talpalariu@s.unibuc.ro::73d96925-3a0f-4185-a0bf-32095daaff1a" providerId="AD" clId="Web-{34B53634-54BC-F6AE-9A9C-493B70BA33F8}" dt="2024-01-15T14:25:50.635" v="251" actId="1076"/>
        <pc:sldMkLst>
          <pc:docMk/>
          <pc:sldMk cId="3940212149" sldId="277"/>
        </pc:sldMkLst>
        <pc:spChg chg="mod">
          <ac:chgData name="Iulia Georgiana  Talpalariu" userId="S::iulia-georgiana.talpalariu@s.unibuc.ro::73d96925-3a0f-4185-a0bf-32095daaff1a" providerId="AD" clId="Web-{34B53634-54BC-F6AE-9A9C-493B70BA33F8}" dt="2024-01-15T14:25:50.635" v="251" actId="1076"/>
          <ac:spMkLst>
            <pc:docMk/>
            <pc:sldMk cId="3940212149" sldId="277"/>
            <ac:spMk id="5" creationId="{030319A3-C896-A61A-0712-EBAF5EC68764}"/>
          </ac:spMkLst>
        </pc:spChg>
        <pc:spChg chg="mod">
          <ac:chgData name="Iulia Georgiana  Talpalariu" userId="S::iulia-georgiana.talpalariu@s.unibuc.ro::73d96925-3a0f-4185-a0bf-32095daaff1a" providerId="AD" clId="Web-{34B53634-54BC-F6AE-9A9C-493B70BA33F8}" dt="2024-01-15T14:24:20.117" v="236" actId="1076"/>
          <ac:spMkLst>
            <pc:docMk/>
            <pc:sldMk cId="3940212149" sldId="277"/>
            <ac:spMk id="6" creationId="{A127FC4A-EC32-C952-D997-B11C7EEFCF96}"/>
          </ac:spMkLst>
        </pc:spChg>
        <pc:spChg chg="del">
          <ac:chgData name="Iulia Georgiana  Talpalariu" userId="S::iulia-georgiana.talpalariu@s.unibuc.ro::73d96925-3a0f-4185-a0bf-32095daaff1a" providerId="AD" clId="Web-{34B53634-54BC-F6AE-9A9C-493B70BA33F8}" dt="2024-01-15T14:21:09.080" v="180"/>
          <ac:spMkLst>
            <pc:docMk/>
            <pc:sldMk cId="3940212149" sldId="277"/>
            <ac:spMk id="197" creationId="{042E603F-28B7-4831-BF23-65FBAB13D5FB}"/>
          </ac:spMkLst>
        </pc:spChg>
        <pc:spChg chg="del">
          <ac:chgData name="Iulia Georgiana  Talpalariu" userId="S::iulia-georgiana.talpalariu@s.unibuc.ro::73d96925-3a0f-4185-a0bf-32095daaff1a" providerId="AD" clId="Web-{34B53634-54BC-F6AE-9A9C-493B70BA33F8}" dt="2024-01-15T14:21:09.080" v="180"/>
          <ac:spMkLst>
            <pc:docMk/>
            <pc:sldMk cId="3940212149" sldId="277"/>
            <ac:spMk id="199" creationId="{4D39700F-2B10-4402-A7DD-06EE2245880D}"/>
          </ac:spMkLst>
        </pc:spChg>
        <pc:spChg chg="del">
          <ac:chgData name="Iulia Georgiana  Talpalariu" userId="S::iulia-georgiana.talpalariu@s.unibuc.ro::73d96925-3a0f-4185-a0bf-32095daaff1a" providerId="AD" clId="Web-{34B53634-54BC-F6AE-9A9C-493B70BA33F8}" dt="2024-01-15T14:21:09.080" v="180"/>
          <ac:spMkLst>
            <pc:docMk/>
            <pc:sldMk cId="3940212149" sldId="277"/>
            <ac:spMk id="201" creationId="{4BD3D2AC-21AB-44A3-8D46-777B3B880EC6}"/>
          </ac:spMkLst>
        </pc:spChg>
        <pc:spChg chg="del">
          <ac:chgData name="Iulia Georgiana  Talpalariu" userId="S::iulia-georgiana.talpalariu@s.unibuc.ro::73d96925-3a0f-4185-a0bf-32095daaff1a" providerId="AD" clId="Web-{34B53634-54BC-F6AE-9A9C-493B70BA33F8}" dt="2024-01-15T14:21:09.080" v="180"/>
          <ac:spMkLst>
            <pc:docMk/>
            <pc:sldMk cId="3940212149" sldId="277"/>
            <ac:spMk id="203" creationId="{004E8BC0-F283-4E94-9331-304A94903B23}"/>
          </ac:spMkLst>
        </pc:spChg>
        <pc:spChg chg="del">
          <ac:chgData name="Iulia Georgiana  Talpalariu" userId="S::iulia-georgiana.talpalariu@s.unibuc.ro::73d96925-3a0f-4185-a0bf-32095daaff1a" providerId="AD" clId="Web-{34B53634-54BC-F6AE-9A9C-493B70BA33F8}" dt="2024-01-15T14:21:09.080" v="180"/>
          <ac:spMkLst>
            <pc:docMk/>
            <pc:sldMk cId="3940212149" sldId="277"/>
            <ac:spMk id="205" creationId="{02369452-A38F-421A-87AB-9CE1B59557BC}"/>
          </ac:spMkLst>
        </pc:spChg>
        <pc:spChg chg="add del">
          <ac:chgData name="Iulia Georgiana  Talpalariu" userId="S::iulia-georgiana.talpalariu@s.unibuc.ro::73d96925-3a0f-4185-a0bf-32095daaff1a" providerId="AD" clId="Web-{34B53634-54BC-F6AE-9A9C-493B70BA33F8}" dt="2024-01-15T14:21:35.784" v="184"/>
          <ac:spMkLst>
            <pc:docMk/>
            <pc:sldMk cId="3940212149" sldId="277"/>
            <ac:spMk id="210" creationId="{B937640E-EF7A-4A6C-A950-D12B7D5C923E}"/>
          </ac:spMkLst>
        </pc:spChg>
        <pc:spChg chg="add del">
          <ac:chgData name="Iulia Georgiana  Talpalariu" userId="S::iulia-georgiana.talpalariu@s.unibuc.ro::73d96925-3a0f-4185-a0bf-32095daaff1a" providerId="AD" clId="Web-{34B53634-54BC-F6AE-9A9C-493B70BA33F8}" dt="2024-01-15T14:21:35.784" v="184"/>
          <ac:spMkLst>
            <pc:docMk/>
            <pc:sldMk cId="3940212149" sldId="277"/>
            <ac:spMk id="212" creationId="{4E64E4A9-D8D0-4AE7-99BD-EFE51D6EB122}"/>
          </ac:spMkLst>
        </pc:spChg>
        <pc:spChg chg="add del">
          <ac:chgData name="Iulia Georgiana  Talpalariu" userId="S::iulia-georgiana.talpalariu@s.unibuc.ro::73d96925-3a0f-4185-a0bf-32095daaff1a" providerId="AD" clId="Web-{34B53634-54BC-F6AE-9A9C-493B70BA33F8}" dt="2024-01-15T14:21:35.784" v="184"/>
          <ac:spMkLst>
            <pc:docMk/>
            <pc:sldMk cId="3940212149" sldId="277"/>
            <ac:spMk id="214" creationId="{AFD62F46-8DC3-4EDF-BDEF-27C439C6F7BD}"/>
          </ac:spMkLst>
        </pc:spChg>
        <pc:spChg chg="add del">
          <ac:chgData name="Iulia Georgiana  Talpalariu" userId="S::iulia-georgiana.talpalariu@s.unibuc.ro::73d96925-3a0f-4185-a0bf-32095daaff1a" providerId="AD" clId="Web-{34B53634-54BC-F6AE-9A9C-493B70BA33F8}" dt="2024-01-15T14:23:40.319" v="224"/>
          <ac:spMkLst>
            <pc:docMk/>
            <pc:sldMk cId="3940212149" sldId="277"/>
            <ac:spMk id="219" creationId="{B937640E-EF7A-4A6C-A950-D12B7D5C923E}"/>
          </ac:spMkLst>
        </pc:spChg>
        <pc:spChg chg="add del">
          <ac:chgData name="Iulia Georgiana  Talpalariu" userId="S::iulia-georgiana.talpalariu@s.unibuc.ro::73d96925-3a0f-4185-a0bf-32095daaff1a" providerId="AD" clId="Web-{34B53634-54BC-F6AE-9A9C-493B70BA33F8}" dt="2024-01-15T14:23:40.319" v="224"/>
          <ac:spMkLst>
            <pc:docMk/>
            <pc:sldMk cId="3940212149" sldId="277"/>
            <ac:spMk id="221" creationId="{876BDF4D-4826-490A-8307-7247A295E282}"/>
          </ac:spMkLst>
        </pc:spChg>
        <pc:spChg chg="add del">
          <ac:chgData name="Iulia Georgiana  Talpalariu" userId="S::iulia-georgiana.talpalariu@s.unibuc.ro::73d96925-3a0f-4185-a0bf-32095daaff1a" providerId="AD" clId="Web-{34B53634-54BC-F6AE-9A9C-493B70BA33F8}" dt="2024-01-15T14:23:40.319" v="224"/>
          <ac:spMkLst>
            <pc:docMk/>
            <pc:sldMk cId="3940212149" sldId="277"/>
            <ac:spMk id="223" creationId="{2E0FF4CF-25CB-4537-9BBF-28B36C76BEED}"/>
          </ac:spMkLst>
        </pc:spChg>
        <pc:spChg chg="add del">
          <ac:chgData name="Iulia Georgiana  Talpalariu" userId="S::iulia-georgiana.talpalariu@s.unibuc.ro::73d96925-3a0f-4185-a0bf-32095daaff1a" providerId="AD" clId="Web-{34B53634-54BC-F6AE-9A9C-493B70BA33F8}" dt="2024-01-15T14:23:40.303" v="223"/>
          <ac:spMkLst>
            <pc:docMk/>
            <pc:sldMk cId="3940212149" sldId="277"/>
            <ac:spMk id="225" creationId="{B937640E-EF7A-4A6C-A950-D12B7D5C923E}"/>
          </ac:spMkLst>
        </pc:spChg>
        <pc:spChg chg="add del">
          <ac:chgData name="Iulia Georgiana  Talpalariu" userId="S::iulia-georgiana.talpalariu@s.unibuc.ro::73d96925-3a0f-4185-a0bf-32095daaff1a" providerId="AD" clId="Web-{34B53634-54BC-F6AE-9A9C-493B70BA33F8}" dt="2024-01-15T14:23:40.303" v="223"/>
          <ac:spMkLst>
            <pc:docMk/>
            <pc:sldMk cId="3940212149" sldId="277"/>
            <ac:spMk id="226" creationId="{BC9DD7E5-C854-492A-9A94-054A4118EFAE}"/>
          </ac:spMkLst>
        </pc:spChg>
        <pc:spChg chg="add del">
          <ac:chgData name="Iulia Georgiana  Talpalariu" userId="S::iulia-georgiana.talpalariu@s.unibuc.ro::73d96925-3a0f-4185-a0bf-32095daaff1a" providerId="AD" clId="Web-{34B53634-54BC-F6AE-9A9C-493B70BA33F8}" dt="2024-01-15T14:22:15.910" v="191"/>
          <ac:spMkLst>
            <pc:docMk/>
            <pc:sldMk cId="3940212149" sldId="277"/>
            <ac:spMk id="228" creationId="{B937640E-EF7A-4A6C-A950-D12B7D5C923E}"/>
          </ac:spMkLst>
        </pc:spChg>
        <pc:spChg chg="add del">
          <ac:chgData name="Iulia Georgiana  Talpalariu" userId="S::iulia-georgiana.talpalariu@s.unibuc.ro::73d96925-3a0f-4185-a0bf-32095daaff1a" providerId="AD" clId="Web-{34B53634-54BC-F6AE-9A9C-493B70BA33F8}" dt="2024-01-15T14:22:15.910" v="191"/>
          <ac:spMkLst>
            <pc:docMk/>
            <pc:sldMk cId="3940212149" sldId="277"/>
            <ac:spMk id="230" creationId="{76ADA084-C86B-4F3C-8077-6A8999CC4632}"/>
          </ac:spMkLst>
        </pc:spChg>
        <pc:spChg chg="add del">
          <ac:chgData name="Iulia Georgiana  Talpalariu" userId="S::iulia-georgiana.talpalariu@s.unibuc.ro::73d96925-3a0f-4185-a0bf-32095daaff1a" providerId="AD" clId="Web-{34B53634-54BC-F6AE-9A9C-493B70BA33F8}" dt="2024-01-15T14:23:40.303" v="223"/>
          <ac:spMkLst>
            <pc:docMk/>
            <pc:sldMk cId="3940212149" sldId="277"/>
            <ac:spMk id="232" creationId="{3110DF80-7755-48B5-8B8F-47C1B9CE5B55}"/>
          </ac:spMkLst>
        </pc:spChg>
        <pc:spChg chg="add del">
          <ac:chgData name="Iulia Georgiana  Talpalariu" userId="S::iulia-georgiana.talpalariu@s.unibuc.ro::73d96925-3a0f-4185-a0bf-32095daaff1a" providerId="AD" clId="Web-{34B53634-54BC-F6AE-9A9C-493B70BA33F8}" dt="2024-01-15T14:23:54.241" v="229"/>
          <ac:spMkLst>
            <pc:docMk/>
            <pc:sldMk cId="3940212149" sldId="277"/>
            <ac:spMk id="234" creationId="{B937640E-EF7A-4A6C-A950-D12B7D5C923E}"/>
          </ac:spMkLst>
        </pc:spChg>
        <pc:spChg chg="add del">
          <ac:chgData name="Iulia Georgiana  Talpalariu" userId="S::iulia-georgiana.talpalariu@s.unibuc.ro::73d96925-3a0f-4185-a0bf-32095daaff1a" providerId="AD" clId="Web-{34B53634-54BC-F6AE-9A9C-493B70BA33F8}" dt="2024-01-15T14:23:54.241" v="229"/>
          <ac:spMkLst>
            <pc:docMk/>
            <pc:sldMk cId="3940212149" sldId="277"/>
            <ac:spMk id="235" creationId="{4E64E4A9-D8D0-4AE7-99BD-EFE51D6EB122}"/>
          </ac:spMkLst>
        </pc:spChg>
        <pc:spChg chg="add del">
          <ac:chgData name="Iulia Georgiana  Talpalariu" userId="S::iulia-georgiana.talpalariu@s.unibuc.ro::73d96925-3a0f-4185-a0bf-32095daaff1a" providerId="AD" clId="Web-{34B53634-54BC-F6AE-9A9C-493B70BA33F8}" dt="2024-01-15T14:23:54.241" v="229"/>
          <ac:spMkLst>
            <pc:docMk/>
            <pc:sldMk cId="3940212149" sldId="277"/>
            <ac:spMk id="236" creationId="{AFD62F46-8DC3-4EDF-BDEF-27C439C6F7BD}"/>
          </ac:spMkLst>
        </pc:spChg>
        <pc:spChg chg="add del">
          <ac:chgData name="Iulia Georgiana  Talpalariu" userId="S::iulia-georgiana.talpalariu@s.unibuc.ro::73d96925-3a0f-4185-a0bf-32095daaff1a" providerId="AD" clId="Web-{34B53634-54BC-F6AE-9A9C-493B70BA33F8}" dt="2024-01-15T14:24:13.523" v="233"/>
          <ac:spMkLst>
            <pc:docMk/>
            <pc:sldMk cId="3940212149" sldId="277"/>
            <ac:spMk id="241" creationId="{B937640E-EF7A-4A6C-A950-D12B7D5C923E}"/>
          </ac:spMkLst>
        </pc:spChg>
        <pc:spChg chg="add del mod">
          <ac:chgData name="Iulia Georgiana  Talpalariu" userId="S::iulia-georgiana.talpalariu@s.unibuc.ro::73d96925-3a0f-4185-a0bf-32095daaff1a" providerId="AD" clId="Web-{34B53634-54BC-F6AE-9A9C-493B70BA33F8}" dt="2024-01-15T14:25:24.650" v="247"/>
          <ac:spMkLst>
            <pc:docMk/>
            <pc:sldMk cId="3940212149" sldId="277"/>
            <ac:spMk id="243" creationId="{68988800-4054-4E60-A352-60CF604AB850}"/>
          </ac:spMkLst>
        </pc:spChg>
        <pc:spChg chg="add del">
          <ac:chgData name="Iulia Georgiana  Talpalariu" userId="S::iulia-georgiana.talpalariu@s.unibuc.ro::73d96925-3a0f-4185-a0bf-32095daaff1a" providerId="AD" clId="Web-{34B53634-54BC-F6AE-9A9C-493B70BA33F8}" dt="2024-01-15T14:24:13.523" v="233"/>
          <ac:spMkLst>
            <pc:docMk/>
            <pc:sldMk cId="3940212149" sldId="277"/>
            <ac:spMk id="245" creationId="{01FB661E-0D75-43BF-813D-0FBD5093E901}"/>
          </ac:spMkLst>
        </pc:spChg>
        <pc:spChg chg="add del">
          <ac:chgData name="Iulia Georgiana  Talpalariu" userId="S::iulia-georgiana.talpalariu@s.unibuc.ro::73d96925-3a0f-4185-a0bf-32095daaff1a" providerId="AD" clId="Web-{34B53634-54BC-F6AE-9A9C-493B70BA33F8}" dt="2024-01-15T14:24:13.523" v="233"/>
          <ac:spMkLst>
            <pc:docMk/>
            <pc:sldMk cId="3940212149" sldId="277"/>
            <ac:spMk id="250" creationId="{B937640E-EF7A-4A6C-A950-D12B7D5C923E}"/>
          </ac:spMkLst>
        </pc:spChg>
        <pc:spChg chg="add del">
          <ac:chgData name="Iulia Georgiana  Talpalariu" userId="S::iulia-georgiana.talpalariu@s.unibuc.ro::73d96925-3a0f-4185-a0bf-32095daaff1a" providerId="AD" clId="Web-{34B53634-54BC-F6AE-9A9C-493B70BA33F8}" dt="2024-01-15T14:24:13.523" v="233"/>
          <ac:spMkLst>
            <pc:docMk/>
            <pc:sldMk cId="3940212149" sldId="277"/>
            <ac:spMk id="252" creationId="{76ADA084-C86B-4F3C-8077-6A8999CC4632}"/>
          </ac:spMkLst>
        </pc:spChg>
        <pc:picChg chg="mod ord modCrop">
          <ac:chgData name="Iulia Georgiana  Talpalariu" userId="S::iulia-georgiana.talpalariu@s.unibuc.ro::73d96925-3a0f-4185-a0bf-32095daaff1a" providerId="AD" clId="Web-{34B53634-54BC-F6AE-9A9C-493B70BA33F8}" dt="2024-01-15T14:25:45.698" v="250" actId="14100"/>
          <ac:picMkLst>
            <pc:docMk/>
            <pc:sldMk cId="3940212149" sldId="277"/>
            <ac:picMk id="3" creationId="{0D95200D-ED2A-23B1-9159-DF43B106B622}"/>
          </ac:picMkLst>
        </pc:picChg>
      </pc:sldChg>
      <pc:sldChg chg="modSp">
        <pc:chgData name="Iulia Georgiana  Talpalariu" userId="S::iulia-georgiana.talpalariu@s.unibuc.ro::73d96925-3a0f-4185-a0bf-32095daaff1a" providerId="AD" clId="Web-{34B53634-54BC-F6AE-9A9C-493B70BA33F8}" dt="2024-01-15T14:32:31.913" v="268" actId="1076"/>
        <pc:sldMkLst>
          <pc:docMk/>
          <pc:sldMk cId="3466329427" sldId="279"/>
        </pc:sldMkLst>
        <pc:spChg chg="mod">
          <ac:chgData name="Iulia Georgiana  Talpalariu" userId="S::iulia-georgiana.talpalariu@s.unibuc.ro::73d96925-3a0f-4185-a0bf-32095daaff1a" providerId="AD" clId="Web-{34B53634-54BC-F6AE-9A9C-493B70BA33F8}" dt="2024-01-15T14:32:31.913" v="268" actId="1076"/>
          <ac:spMkLst>
            <pc:docMk/>
            <pc:sldMk cId="3466329427" sldId="279"/>
            <ac:spMk id="4" creationId="{1D0D8459-7B21-CA9D-53ED-514BE4F08A7E}"/>
          </ac:spMkLst>
        </pc:spChg>
      </pc:sldChg>
      <pc:sldChg chg="del">
        <pc:chgData name="Iulia Georgiana  Talpalariu" userId="S::iulia-georgiana.talpalariu@s.unibuc.ro::73d96925-3a0f-4185-a0bf-32095daaff1a" providerId="AD" clId="Web-{34B53634-54BC-F6AE-9A9C-493B70BA33F8}" dt="2024-01-15T17:25:36.621" v="426"/>
        <pc:sldMkLst>
          <pc:docMk/>
          <pc:sldMk cId="4190948028" sldId="282"/>
        </pc:sldMkLst>
      </pc:sldChg>
      <pc:sldChg chg="modSp">
        <pc:chgData name="Iulia Georgiana  Talpalariu" userId="S::iulia-georgiana.talpalariu@s.unibuc.ro::73d96925-3a0f-4185-a0bf-32095daaff1a" providerId="AD" clId="Web-{34B53634-54BC-F6AE-9A9C-493B70BA33F8}" dt="2024-01-15T16:53:18.622" v="337" actId="20577"/>
        <pc:sldMkLst>
          <pc:docMk/>
          <pc:sldMk cId="533407399" sldId="289"/>
        </pc:sldMkLst>
        <pc:spChg chg="mod">
          <ac:chgData name="Iulia Georgiana  Talpalariu" userId="S::iulia-georgiana.talpalariu@s.unibuc.ro::73d96925-3a0f-4185-a0bf-32095daaff1a" providerId="AD" clId="Web-{34B53634-54BC-F6AE-9A9C-493B70BA33F8}" dt="2024-01-15T16:53:18.622" v="337" actId="20577"/>
          <ac:spMkLst>
            <pc:docMk/>
            <pc:sldMk cId="533407399" sldId="289"/>
            <ac:spMk id="3" creationId="{491EC165-BB70-6337-2272-F9B7B19B8DD4}"/>
          </ac:spMkLst>
        </pc:spChg>
      </pc:sldChg>
      <pc:sldChg chg="modSp">
        <pc:chgData name="Iulia Georgiana  Talpalariu" userId="S::iulia-georgiana.talpalariu@s.unibuc.ro::73d96925-3a0f-4185-a0bf-32095daaff1a" providerId="AD" clId="Web-{34B53634-54BC-F6AE-9A9C-493B70BA33F8}" dt="2024-01-15T17:09:47.169" v="425" actId="20577"/>
        <pc:sldMkLst>
          <pc:docMk/>
          <pc:sldMk cId="3018889961" sldId="293"/>
        </pc:sldMkLst>
        <pc:spChg chg="mod">
          <ac:chgData name="Iulia Georgiana  Talpalariu" userId="S::iulia-georgiana.talpalariu@s.unibuc.ro::73d96925-3a0f-4185-a0bf-32095daaff1a" providerId="AD" clId="Web-{34B53634-54BC-F6AE-9A9C-493B70BA33F8}" dt="2024-01-15T17:09:47.169" v="425" actId="20577"/>
          <ac:spMkLst>
            <pc:docMk/>
            <pc:sldMk cId="3018889961" sldId="293"/>
            <ac:spMk id="3" creationId="{E70D4CBD-D0C6-EA35-B471-38F8E81E1D35}"/>
          </ac:spMkLst>
        </pc:spChg>
      </pc:sldChg>
      <pc:sldChg chg="modSp">
        <pc:chgData name="Iulia Georgiana  Talpalariu" userId="S::iulia-georgiana.talpalariu@s.unibuc.ro::73d96925-3a0f-4185-a0bf-32095daaff1a" providerId="AD" clId="Web-{34B53634-54BC-F6AE-9A9C-493B70BA33F8}" dt="2024-01-15T16:52:31.276" v="317" actId="20577"/>
        <pc:sldMkLst>
          <pc:docMk/>
          <pc:sldMk cId="495598187" sldId="294"/>
        </pc:sldMkLst>
        <pc:spChg chg="mod">
          <ac:chgData name="Iulia Georgiana  Talpalariu" userId="S::iulia-georgiana.talpalariu@s.unibuc.ro::73d96925-3a0f-4185-a0bf-32095daaff1a" providerId="AD" clId="Web-{34B53634-54BC-F6AE-9A9C-493B70BA33F8}" dt="2024-01-15T16:52:31.276" v="317" actId="20577"/>
          <ac:spMkLst>
            <pc:docMk/>
            <pc:sldMk cId="495598187" sldId="294"/>
            <ac:spMk id="3" creationId="{65940735-D15B-07A8-E5FE-2A3DC1E771FA}"/>
          </ac:spMkLst>
        </pc:spChg>
      </pc:sldChg>
      <pc:sldChg chg="ord">
        <pc:chgData name="Iulia Georgiana  Talpalariu" userId="S::iulia-georgiana.talpalariu@s.unibuc.ro::73d96925-3a0f-4185-a0bf-32095daaff1a" providerId="AD" clId="Web-{34B53634-54BC-F6AE-9A9C-493B70BA33F8}" dt="2024-01-15T17:35:55.313" v="427"/>
        <pc:sldMkLst>
          <pc:docMk/>
          <pc:sldMk cId="3869911628" sldId="302"/>
        </pc:sldMkLst>
      </pc:sldChg>
      <pc:sldChg chg="modSp ord">
        <pc:chgData name="Iulia Georgiana  Talpalariu" userId="S::iulia-georgiana.talpalariu@s.unibuc.ro::73d96925-3a0f-4185-a0bf-32095daaff1a" providerId="AD" clId="Web-{34B53634-54BC-F6AE-9A9C-493B70BA33F8}" dt="2024-01-15T18:14:44.466" v="428"/>
        <pc:sldMkLst>
          <pc:docMk/>
          <pc:sldMk cId="1246264213" sldId="304"/>
        </pc:sldMkLst>
        <pc:spChg chg="mod">
          <ac:chgData name="Iulia Georgiana  Talpalariu" userId="S::iulia-georgiana.talpalariu@s.unibuc.ro::73d96925-3a0f-4185-a0bf-32095daaff1a" providerId="AD" clId="Web-{34B53634-54BC-F6AE-9A9C-493B70BA33F8}" dt="2024-01-15T16:50:52.914" v="302" actId="20577"/>
          <ac:spMkLst>
            <pc:docMk/>
            <pc:sldMk cId="1246264213" sldId="304"/>
            <ac:spMk id="3" creationId="{C801AB18-C65D-54B9-87D9-B1ACE4CA3C3A}"/>
          </ac:spMkLst>
        </pc:spChg>
      </pc:sldChg>
      <pc:sldChg chg="modSp">
        <pc:chgData name="Iulia Georgiana  Talpalariu" userId="S::iulia-georgiana.talpalariu@s.unibuc.ro::73d96925-3a0f-4185-a0bf-32095daaff1a" providerId="AD" clId="Web-{34B53634-54BC-F6AE-9A9C-493B70BA33F8}" dt="2024-01-15T16:53:49.920" v="342" actId="20577"/>
        <pc:sldMkLst>
          <pc:docMk/>
          <pc:sldMk cId="3868884956" sldId="307"/>
        </pc:sldMkLst>
        <pc:spChg chg="mod">
          <ac:chgData name="Iulia Georgiana  Talpalariu" userId="S::iulia-georgiana.talpalariu@s.unibuc.ro::73d96925-3a0f-4185-a0bf-32095daaff1a" providerId="AD" clId="Web-{34B53634-54BC-F6AE-9A9C-493B70BA33F8}" dt="2024-01-15T16:53:49.920" v="342" actId="20577"/>
          <ac:spMkLst>
            <pc:docMk/>
            <pc:sldMk cId="3868884956" sldId="307"/>
            <ac:spMk id="3" creationId="{2E0B7EFC-C8B4-092C-D9D3-ECF019F01C1C}"/>
          </ac:spMkLst>
        </pc:spChg>
      </pc:sldChg>
      <pc:sldChg chg="modSp">
        <pc:chgData name="Iulia Georgiana  Talpalariu" userId="S::iulia-georgiana.talpalariu@s.unibuc.ro::73d96925-3a0f-4185-a0bf-32095daaff1a" providerId="AD" clId="Web-{34B53634-54BC-F6AE-9A9C-493B70BA33F8}" dt="2024-01-15T16:58:26.663" v="422" actId="20577"/>
        <pc:sldMkLst>
          <pc:docMk/>
          <pc:sldMk cId="3176184536" sldId="308"/>
        </pc:sldMkLst>
        <pc:spChg chg="mod">
          <ac:chgData name="Iulia Georgiana  Talpalariu" userId="S::iulia-georgiana.talpalariu@s.unibuc.ro::73d96925-3a0f-4185-a0bf-32095daaff1a" providerId="AD" clId="Web-{34B53634-54BC-F6AE-9A9C-493B70BA33F8}" dt="2024-01-15T16:58:26.663" v="422" actId="20577"/>
          <ac:spMkLst>
            <pc:docMk/>
            <pc:sldMk cId="3176184536" sldId="308"/>
            <ac:spMk id="5" creationId="{80DF5980-49C5-8A08-F96D-B4664ACC52B4}"/>
          </ac:spMkLst>
        </pc:spChg>
      </pc:sldChg>
      <pc:sldChg chg="modSp">
        <pc:chgData name="Iulia Georgiana  Talpalariu" userId="S::iulia-georgiana.talpalariu@s.unibuc.ro::73d96925-3a0f-4185-a0bf-32095daaff1a" providerId="AD" clId="Web-{34B53634-54BC-F6AE-9A9C-493B70BA33F8}" dt="2024-01-15T13:03:49.818" v="22" actId="20577"/>
        <pc:sldMkLst>
          <pc:docMk/>
          <pc:sldMk cId="688031343" sldId="310"/>
        </pc:sldMkLst>
        <pc:spChg chg="mod">
          <ac:chgData name="Iulia Georgiana  Talpalariu" userId="S::iulia-georgiana.talpalariu@s.unibuc.ro::73d96925-3a0f-4185-a0bf-32095daaff1a" providerId="AD" clId="Web-{34B53634-54BC-F6AE-9A9C-493B70BA33F8}" dt="2024-01-15T13:03:49.818" v="22" actId="20577"/>
          <ac:spMkLst>
            <pc:docMk/>
            <pc:sldMk cId="688031343" sldId="310"/>
            <ac:spMk id="2" creationId="{5A6B3F38-18DB-FE35-30A2-5B78CA32E9D4}"/>
          </ac:spMkLst>
        </pc:spChg>
        <pc:spChg chg="mod">
          <ac:chgData name="Iulia Georgiana  Talpalariu" userId="S::iulia-georgiana.talpalariu@s.unibuc.ro::73d96925-3a0f-4185-a0bf-32095daaff1a" providerId="AD" clId="Web-{34B53634-54BC-F6AE-9A9C-493B70BA33F8}" dt="2024-01-15T13:03:37.661" v="20" actId="20577"/>
          <ac:spMkLst>
            <pc:docMk/>
            <pc:sldMk cId="688031343" sldId="310"/>
            <ac:spMk id="3" creationId="{68BCF24A-6DC0-1415-6FE1-971D21EE5512}"/>
          </ac:spMkLst>
        </pc:spChg>
      </pc:sldChg>
      <pc:sldChg chg="modSp">
        <pc:chgData name="Iulia Georgiana  Talpalariu" userId="S::iulia-georgiana.talpalariu@s.unibuc.ro::73d96925-3a0f-4185-a0bf-32095daaff1a" providerId="AD" clId="Web-{34B53634-54BC-F6AE-9A9C-493B70BA33F8}" dt="2024-01-15T13:04:00.084" v="24" actId="20577"/>
        <pc:sldMkLst>
          <pc:docMk/>
          <pc:sldMk cId="2266449508" sldId="312"/>
        </pc:sldMkLst>
        <pc:spChg chg="mod">
          <ac:chgData name="Iulia Georgiana  Talpalariu" userId="S::iulia-georgiana.talpalariu@s.unibuc.ro::73d96925-3a0f-4185-a0bf-32095daaff1a" providerId="AD" clId="Web-{34B53634-54BC-F6AE-9A9C-493B70BA33F8}" dt="2024-01-15T13:04:00.084" v="24" actId="20577"/>
          <ac:spMkLst>
            <pc:docMk/>
            <pc:sldMk cId="2266449508" sldId="312"/>
            <ac:spMk id="2" creationId="{DC1E59BD-4160-8712-1F23-FF05DE916EDE}"/>
          </ac:spMkLst>
        </pc:spChg>
        <pc:spChg chg="mod">
          <ac:chgData name="Iulia Georgiana  Talpalariu" userId="S::iulia-georgiana.talpalariu@s.unibuc.ro::73d96925-3a0f-4185-a0bf-32095daaff1a" providerId="AD" clId="Web-{34B53634-54BC-F6AE-9A9C-493B70BA33F8}" dt="2024-01-15T13:02:58.926" v="9" actId="20577"/>
          <ac:spMkLst>
            <pc:docMk/>
            <pc:sldMk cId="2266449508" sldId="312"/>
            <ac:spMk id="3" creationId="{FFE70A97-E586-B155-623F-9D59925706AE}"/>
          </ac:spMkLst>
        </pc:spChg>
      </pc:sldChg>
      <pc:sldChg chg="modSp">
        <pc:chgData name="Iulia Georgiana  Talpalariu" userId="S::iulia-georgiana.talpalariu@s.unibuc.ro::73d96925-3a0f-4185-a0bf-32095daaff1a" providerId="AD" clId="Web-{34B53634-54BC-F6AE-9A9C-493B70BA33F8}" dt="2024-01-15T13:02:53.269" v="7" actId="20577"/>
        <pc:sldMkLst>
          <pc:docMk/>
          <pc:sldMk cId="3539942885" sldId="313"/>
        </pc:sldMkLst>
        <pc:spChg chg="mod">
          <ac:chgData name="Iulia Georgiana  Talpalariu" userId="S::iulia-georgiana.talpalariu@s.unibuc.ro::73d96925-3a0f-4185-a0bf-32095daaff1a" providerId="AD" clId="Web-{34B53634-54BC-F6AE-9A9C-493B70BA33F8}" dt="2024-01-15T13:02:53.269" v="7" actId="20577"/>
          <ac:spMkLst>
            <pc:docMk/>
            <pc:sldMk cId="3539942885" sldId="313"/>
            <ac:spMk id="3" creationId="{CD36912F-00DB-B4CC-D91F-57CC3874BD38}"/>
          </ac:spMkLst>
        </pc:spChg>
      </pc:sldChg>
      <pc:sldChg chg="modSp">
        <pc:chgData name="Iulia Georgiana  Talpalariu" userId="S::iulia-georgiana.talpalariu@s.unibuc.ro::73d96925-3a0f-4185-a0bf-32095daaff1a" providerId="AD" clId="Web-{34B53634-54BC-F6AE-9A9C-493B70BA33F8}" dt="2024-01-15T13:02:42.128" v="5" actId="20577"/>
        <pc:sldMkLst>
          <pc:docMk/>
          <pc:sldMk cId="3786689161" sldId="314"/>
        </pc:sldMkLst>
        <pc:spChg chg="mod">
          <ac:chgData name="Iulia Georgiana  Talpalariu" userId="S::iulia-georgiana.talpalariu@s.unibuc.ro::73d96925-3a0f-4185-a0bf-32095daaff1a" providerId="AD" clId="Web-{34B53634-54BC-F6AE-9A9C-493B70BA33F8}" dt="2024-01-15T13:02:42.128" v="5" actId="20577"/>
          <ac:spMkLst>
            <pc:docMk/>
            <pc:sldMk cId="3786689161" sldId="314"/>
            <ac:spMk id="3" creationId="{A363C618-8DF9-C322-6666-1DC3FD729C1A}"/>
          </ac:spMkLst>
        </pc:spChg>
      </pc:sldChg>
      <pc:sldChg chg="modSp">
        <pc:chgData name="Iulia Georgiana  Talpalariu" userId="S::iulia-georgiana.talpalariu@s.unibuc.ro::73d96925-3a0f-4185-a0bf-32095daaff1a" providerId="AD" clId="Web-{34B53634-54BC-F6AE-9A9C-493B70BA33F8}" dt="2024-01-15T13:03:08.566" v="11" actId="20577"/>
        <pc:sldMkLst>
          <pc:docMk/>
          <pc:sldMk cId="740964230" sldId="315"/>
        </pc:sldMkLst>
        <pc:spChg chg="mod">
          <ac:chgData name="Iulia Georgiana  Talpalariu" userId="S::iulia-georgiana.talpalariu@s.unibuc.ro::73d96925-3a0f-4185-a0bf-32095daaff1a" providerId="AD" clId="Web-{34B53634-54BC-F6AE-9A9C-493B70BA33F8}" dt="2024-01-15T13:03:08.566" v="11" actId="20577"/>
          <ac:spMkLst>
            <pc:docMk/>
            <pc:sldMk cId="740964230" sldId="315"/>
            <ac:spMk id="3" creationId="{22E07ADC-3F2F-21E0-68A2-FCAAEDA897E7}"/>
          </ac:spMkLst>
        </pc:spChg>
      </pc:sldChg>
      <pc:sldChg chg="add replId">
        <pc:chgData name="Iulia Georgiana  Talpalariu" userId="S::iulia-georgiana.talpalariu@s.unibuc.ro::73d96925-3a0f-4185-a0bf-32095daaff1a" providerId="AD" clId="Web-{34B53634-54BC-F6AE-9A9C-493B70BA33F8}" dt="2024-01-15T14:20:41.704" v="178"/>
        <pc:sldMkLst>
          <pc:docMk/>
          <pc:sldMk cId="1211195704" sldId="316"/>
        </pc:sldMkLst>
      </pc:sldChg>
    </pc:docChg>
  </pc:docChgLst>
  <pc:docChgLst>
    <pc:chgData name="Ana   Panait" userId="S::ana.panait1@s.unibuc.ro::3b7be570-09a2-4734-9687-6134494eb0dc" providerId="AD" clId="Web-{D3E2FD58-99BA-702C-A9A6-55DA0ED5CB33}"/>
    <pc:docChg chg="modSld">
      <pc:chgData name="Ana   Panait" userId="S::ana.panait1@s.unibuc.ro::3b7be570-09a2-4734-9687-6134494eb0dc" providerId="AD" clId="Web-{D3E2FD58-99BA-702C-A9A6-55DA0ED5CB33}" dt="2024-01-15T14:58:06.034" v="0" actId="20577"/>
      <pc:docMkLst>
        <pc:docMk/>
      </pc:docMkLst>
      <pc:sldChg chg="modSp">
        <pc:chgData name="Ana   Panait" userId="S::ana.panait1@s.unibuc.ro::3b7be570-09a2-4734-9687-6134494eb0dc" providerId="AD" clId="Web-{D3E2FD58-99BA-702C-A9A6-55DA0ED5CB33}" dt="2024-01-15T14:58:06.034" v="0" actId="20577"/>
        <pc:sldMkLst>
          <pc:docMk/>
          <pc:sldMk cId="740964230" sldId="315"/>
        </pc:sldMkLst>
        <pc:spChg chg="mod">
          <ac:chgData name="Ana   Panait" userId="S::ana.panait1@s.unibuc.ro::3b7be570-09a2-4734-9687-6134494eb0dc" providerId="AD" clId="Web-{D3E2FD58-99BA-702C-A9A6-55DA0ED5CB33}" dt="2024-01-15T14:58:06.034" v="0" actId="20577"/>
          <ac:spMkLst>
            <pc:docMk/>
            <pc:sldMk cId="740964230" sldId="315"/>
            <ac:spMk id="3" creationId="{22E07ADC-3F2F-21E0-68A2-FCAAEDA897E7}"/>
          </ac:spMkLst>
        </pc:spChg>
      </pc:sldChg>
    </pc:docChg>
  </pc:docChgLst>
  <pc:docChgLst>
    <pc:chgData name="Ana   Panait" userId="S::ana.panait1@s.unibuc.ro::3b7be570-09a2-4734-9687-6134494eb0dc" providerId="AD" clId="Web-{5847A07E-9A5C-3630-ECD0-ADC1A62A2FDE}"/>
    <pc:docChg chg="modSld">
      <pc:chgData name="Ana   Panait" userId="S::ana.panait1@s.unibuc.ro::3b7be570-09a2-4734-9687-6134494eb0dc" providerId="AD" clId="Web-{5847A07E-9A5C-3630-ECD0-ADC1A62A2FDE}" dt="2024-01-15T12:42:38.924" v="27" actId="1076"/>
      <pc:docMkLst>
        <pc:docMk/>
      </pc:docMkLst>
      <pc:sldChg chg="addSp modSp">
        <pc:chgData name="Ana   Panait" userId="S::ana.panait1@s.unibuc.ro::3b7be570-09a2-4734-9687-6134494eb0dc" providerId="AD" clId="Web-{5847A07E-9A5C-3630-ECD0-ADC1A62A2FDE}" dt="2024-01-15T12:42:38.924" v="27" actId="1076"/>
        <pc:sldMkLst>
          <pc:docMk/>
          <pc:sldMk cId="3354565818" sldId="306"/>
        </pc:sldMkLst>
        <pc:picChg chg="add mod">
          <ac:chgData name="Ana   Panait" userId="S::ana.panait1@s.unibuc.ro::3b7be570-09a2-4734-9687-6134494eb0dc" providerId="AD" clId="Web-{5847A07E-9A5C-3630-ECD0-ADC1A62A2FDE}" dt="2024-01-15T12:42:38.924" v="27" actId="1076"/>
          <ac:picMkLst>
            <pc:docMk/>
            <pc:sldMk cId="3354565818" sldId="306"/>
            <ac:picMk id="8" creationId="{C47DEB00-541A-C260-4054-187FB5A2C50E}"/>
          </ac:picMkLst>
        </pc:picChg>
        <pc:picChg chg="add mod">
          <ac:chgData name="Ana   Panait" userId="S::ana.panait1@s.unibuc.ro::3b7be570-09a2-4734-9687-6134494eb0dc" providerId="AD" clId="Web-{5847A07E-9A5C-3630-ECD0-ADC1A62A2FDE}" dt="2024-01-15T12:42:28.127" v="24" actId="1076"/>
          <ac:picMkLst>
            <pc:docMk/>
            <pc:sldMk cId="3354565818" sldId="306"/>
            <ac:picMk id="9" creationId="{241200D6-D853-6026-5A05-0B8973C3F1B6}"/>
          </ac:picMkLst>
        </pc:picChg>
        <pc:picChg chg="add mod">
          <ac:chgData name="Ana   Panait" userId="S::ana.panait1@s.unibuc.ro::3b7be570-09a2-4734-9687-6134494eb0dc" providerId="AD" clId="Web-{5847A07E-9A5C-3630-ECD0-ADC1A62A2FDE}" dt="2024-01-15T12:42:33.252" v="26" actId="14100"/>
          <ac:picMkLst>
            <pc:docMk/>
            <pc:sldMk cId="3354565818" sldId="306"/>
            <ac:picMk id="10" creationId="{07D52F10-E5EB-EB9C-0D5C-4677630B4CB8}"/>
          </ac:picMkLst>
        </pc:picChg>
      </pc:sldChg>
    </pc:docChg>
  </pc:docChgLst>
  <pc:docChgLst>
    <pc:chgData name="Iulia Georgiana  Talpalariu" userId="S::iulia-georgiana.talpalariu@s.unibuc.ro::73d96925-3a0f-4185-a0bf-32095daaff1a" providerId="AD" clId="Web-{6F34C942-DCBC-84B9-FBAF-617C301B7A7B}"/>
    <pc:docChg chg="modSld">
      <pc:chgData name="Iulia Georgiana  Talpalariu" userId="S::iulia-georgiana.talpalariu@s.unibuc.ro::73d96925-3a0f-4185-a0bf-32095daaff1a" providerId="AD" clId="Web-{6F34C942-DCBC-84B9-FBAF-617C301B7A7B}" dt="2024-01-14T15:12:55.256" v="1"/>
      <pc:docMkLst>
        <pc:docMk/>
      </pc:docMkLst>
      <pc:sldChg chg="modSp">
        <pc:chgData name="Iulia Georgiana  Talpalariu" userId="S::iulia-georgiana.talpalariu@s.unibuc.ro::73d96925-3a0f-4185-a0bf-32095daaff1a" providerId="AD" clId="Web-{6F34C942-DCBC-84B9-FBAF-617C301B7A7B}" dt="2024-01-14T15:12:55.256" v="1"/>
        <pc:sldMkLst>
          <pc:docMk/>
          <pc:sldMk cId="4172408828" sldId="263"/>
        </pc:sldMkLst>
        <pc:spChg chg="mod">
          <ac:chgData name="Iulia Georgiana  Talpalariu" userId="S::iulia-georgiana.talpalariu@s.unibuc.ro::73d96925-3a0f-4185-a0bf-32095daaff1a" providerId="AD" clId="Web-{6F34C942-DCBC-84B9-FBAF-617C301B7A7B}" dt="2024-01-14T15:12:55.256" v="1"/>
          <ac:spMkLst>
            <pc:docMk/>
            <pc:sldMk cId="4172408828" sldId="263"/>
            <ac:spMk id="3" creationId="{E1649593-12A2-451F-2AC7-F62063D76E7D}"/>
          </ac:spMkLst>
        </pc:spChg>
      </pc:sldChg>
    </pc:docChg>
  </pc:docChgLst>
  <pc:docChgLst>
    <pc:chgData name="Iulia Georgiana  Talpalariu" userId="S::iulia-georgiana.talpalariu@s.unibuc.ro::73d96925-3a0f-4185-a0bf-32095daaff1a" providerId="AD" clId="Web-{D9CA4127-265A-143B-1990-6C27FA06C351}"/>
    <pc:docChg chg="addSld delSld modSld sldOrd">
      <pc:chgData name="Iulia Georgiana  Talpalariu" userId="S::iulia-georgiana.talpalariu@s.unibuc.ro::73d96925-3a0f-4185-a0bf-32095daaff1a" providerId="AD" clId="Web-{D9CA4127-265A-143B-1990-6C27FA06C351}" dt="2024-01-14T20:14:35.988" v="224" actId="1076"/>
      <pc:docMkLst>
        <pc:docMk/>
      </pc:docMkLst>
      <pc:sldChg chg="modSp">
        <pc:chgData name="Iulia Georgiana  Talpalariu" userId="S::iulia-georgiana.talpalariu@s.unibuc.ro::73d96925-3a0f-4185-a0bf-32095daaff1a" providerId="AD" clId="Web-{D9CA4127-265A-143B-1990-6C27FA06C351}" dt="2024-01-14T20:03:32.069" v="197" actId="20577"/>
        <pc:sldMkLst>
          <pc:docMk/>
          <pc:sldMk cId="2048215411" sldId="259"/>
        </pc:sldMkLst>
        <pc:spChg chg="mod">
          <ac:chgData name="Iulia Georgiana  Talpalariu" userId="S::iulia-georgiana.talpalariu@s.unibuc.ro::73d96925-3a0f-4185-a0bf-32095daaff1a" providerId="AD" clId="Web-{D9CA4127-265A-143B-1990-6C27FA06C351}" dt="2024-01-14T20:03:32.069" v="197" actId="20577"/>
          <ac:spMkLst>
            <pc:docMk/>
            <pc:sldMk cId="2048215411" sldId="259"/>
            <ac:spMk id="3" creationId="{19229884-2F44-6E8E-A3D6-E38AE1B1ABBA}"/>
          </ac:spMkLst>
        </pc:spChg>
      </pc:sldChg>
      <pc:sldChg chg="modSp add del replId">
        <pc:chgData name="Iulia Georgiana  Talpalariu" userId="S::iulia-georgiana.talpalariu@s.unibuc.ro::73d96925-3a0f-4185-a0bf-32095daaff1a" providerId="AD" clId="Web-{D9CA4127-265A-143B-1990-6C27FA06C351}" dt="2024-01-14T19:41:50.520" v="89"/>
        <pc:sldMkLst>
          <pc:docMk/>
          <pc:sldMk cId="1182838765" sldId="283"/>
        </pc:sldMkLst>
        <pc:spChg chg="mod">
          <ac:chgData name="Iulia Georgiana  Talpalariu" userId="S::iulia-georgiana.talpalariu@s.unibuc.ro::73d96925-3a0f-4185-a0bf-32095daaff1a" providerId="AD" clId="Web-{D9CA4127-265A-143B-1990-6C27FA06C351}" dt="2024-01-14T19:11:12.920" v="14" actId="20577"/>
          <ac:spMkLst>
            <pc:docMk/>
            <pc:sldMk cId="1182838765" sldId="283"/>
            <ac:spMk id="6" creationId="{E3194FE3-96BC-4696-4169-FE4C373D14AD}"/>
          </ac:spMkLst>
        </pc:spChg>
        <pc:picChg chg="mod">
          <ac:chgData name="Iulia Georgiana  Talpalariu" userId="S::iulia-georgiana.talpalariu@s.unibuc.ro::73d96925-3a0f-4185-a0bf-32095daaff1a" providerId="AD" clId="Web-{D9CA4127-265A-143B-1990-6C27FA06C351}" dt="2024-01-14T19:11:50.312" v="16" actId="1076"/>
          <ac:picMkLst>
            <pc:docMk/>
            <pc:sldMk cId="1182838765" sldId="283"/>
            <ac:picMk id="4" creationId="{D6C9BDDC-A1DB-D8CF-9672-3A694414BC63}"/>
          </ac:picMkLst>
        </pc:picChg>
      </pc:sldChg>
      <pc:sldChg chg="addSp delSp modSp add replId">
        <pc:chgData name="Iulia Georgiana  Talpalariu" userId="S::iulia-georgiana.talpalariu@s.unibuc.ro::73d96925-3a0f-4185-a0bf-32095daaff1a" providerId="AD" clId="Web-{D9CA4127-265A-143B-1990-6C27FA06C351}" dt="2024-01-14T19:21:04.926" v="59" actId="20577"/>
        <pc:sldMkLst>
          <pc:docMk/>
          <pc:sldMk cId="2665348894" sldId="286"/>
        </pc:sldMkLst>
        <pc:spChg chg="mod">
          <ac:chgData name="Iulia Georgiana  Talpalariu" userId="S::iulia-georgiana.talpalariu@s.unibuc.ro::73d96925-3a0f-4185-a0bf-32095daaff1a" providerId="AD" clId="Web-{D9CA4127-265A-143B-1990-6C27FA06C351}" dt="2024-01-14T19:19:44.267" v="45" actId="1076"/>
          <ac:spMkLst>
            <pc:docMk/>
            <pc:sldMk cId="2665348894" sldId="286"/>
            <ac:spMk id="2" creationId="{468B6E1E-61C5-8FE7-59A7-D4670D54DFFB}"/>
          </ac:spMkLst>
        </pc:spChg>
        <pc:spChg chg="del mod">
          <ac:chgData name="Iulia Georgiana  Talpalariu" userId="S::iulia-georgiana.talpalariu@s.unibuc.ro::73d96925-3a0f-4185-a0bf-32095daaff1a" providerId="AD" clId="Web-{D9CA4127-265A-143B-1990-6C27FA06C351}" dt="2024-01-14T19:17:11.777" v="31"/>
          <ac:spMkLst>
            <pc:docMk/>
            <pc:sldMk cId="2665348894" sldId="286"/>
            <ac:spMk id="3" creationId="{BED94D22-D75A-C66B-1DBA-C1340AC065F3}"/>
          </ac:spMkLst>
        </pc:spChg>
        <pc:spChg chg="add mod">
          <ac:chgData name="Iulia Georgiana  Talpalariu" userId="S::iulia-georgiana.talpalariu@s.unibuc.ro::73d96925-3a0f-4185-a0bf-32095daaff1a" providerId="AD" clId="Web-{D9CA4127-265A-143B-1990-6C27FA06C351}" dt="2024-01-14T19:21:04.926" v="59" actId="20577"/>
          <ac:spMkLst>
            <pc:docMk/>
            <pc:sldMk cId="2665348894" sldId="286"/>
            <ac:spMk id="5" creationId="{F4CE0D55-BD69-FBC5-5146-BC272A959A4C}"/>
          </ac:spMkLst>
        </pc:spChg>
        <pc:spChg chg="ord">
          <ac:chgData name="Iulia Georgiana  Talpalariu" userId="S::iulia-georgiana.talpalariu@s.unibuc.ro::73d96925-3a0f-4185-a0bf-32095daaff1a" providerId="AD" clId="Web-{D9CA4127-265A-143B-1990-6C27FA06C351}" dt="2024-01-14T19:17:29.996" v="33"/>
          <ac:spMkLst>
            <pc:docMk/>
            <pc:sldMk cId="2665348894" sldId="286"/>
            <ac:spMk id="23" creationId="{E1218A46-97C3-B1D8-18C3-2145CB0156F9}"/>
          </ac:spMkLst>
        </pc:spChg>
        <pc:spChg chg="del">
          <ac:chgData name="Iulia Georgiana  Talpalariu" userId="S::iulia-georgiana.talpalariu@s.unibuc.ro::73d96925-3a0f-4185-a0bf-32095daaff1a" providerId="AD" clId="Web-{D9CA4127-265A-143B-1990-6C27FA06C351}" dt="2024-01-14T19:17:29.996" v="33"/>
          <ac:spMkLst>
            <pc:docMk/>
            <pc:sldMk cId="2665348894" sldId="286"/>
            <ac:spMk id="55" creationId="{0FFEA708-059B-5BEB-111E-471900E6FB67}"/>
          </ac:spMkLst>
        </pc:spChg>
        <pc:spChg chg="del">
          <ac:chgData name="Iulia Georgiana  Talpalariu" userId="S::iulia-georgiana.talpalariu@s.unibuc.ro::73d96925-3a0f-4185-a0bf-32095daaff1a" providerId="AD" clId="Web-{D9CA4127-265A-143B-1990-6C27FA06C351}" dt="2024-01-14T19:17:29.996" v="33"/>
          <ac:spMkLst>
            <pc:docMk/>
            <pc:sldMk cId="2665348894" sldId="286"/>
            <ac:spMk id="57" creationId="{1A22A474-FC9C-F7BC-CA11-AF467517095F}"/>
          </ac:spMkLst>
        </pc:spChg>
        <pc:spChg chg="del">
          <ac:chgData name="Iulia Georgiana  Talpalariu" userId="S::iulia-georgiana.talpalariu@s.unibuc.ro::73d96925-3a0f-4185-a0bf-32095daaff1a" providerId="AD" clId="Web-{D9CA4127-265A-143B-1990-6C27FA06C351}" dt="2024-01-14T19:17:29.996" v="33"/>
          <ac:spMkLst>
            <pc:docMk/>
            <pc:sldMk cId="2665348894" sldId="286"/>
            <ac:spMk id="59" creationId="{562F79A9-3C76-FAD5-2CB1-7451B9EEF981}"/>
          </ac:spMkLst>
        </pc:spChg>
        <pc:spChg chg="add">
          <ac:chgData name="Iulia Georgiana  Talpalariu" userId="S::iulia-georgiana.talpalariu@s.unibuc.ro::73d96925-3a0f-4185-a0bf-32095daaff1a" providerId="AD" clId="Web-{D9CA4127-265A-143B-1990-6C27FA06C351}" dt="2024-01-14T19:17:29.996" v="33"/>
          <ac:spMkLst>
            <pc:docMk/>
            <pc:sldMk cId="2665348894" sldId="286"/>
            <ac:spMk id="64" creationId="{06E15305-164C-44CD-9E0F-420C2DC1B32A}"/>
          </ac:spMkLst>
        </pc:spChg>
        <pc:spChg chg="add">
          <ac:chgData name="Iulia Georgiana  Talpalariu" userId="S::iulia-georgiana.talpalariu@s.unibuc.ro::73d96925-3a0f-4185-a0bf-32095daaff1a" providerId="AD" clId="Web-{D9CA4127-265A-143B-1990-6C27FA06C351}" dt="2024-01-14T19:17:29.996" v="33"/>
          <ac:spMkLst>
            <pc:docMk/>
            <pc:sldMk cId="2665348894" sldId="286"/>
            <ac:spMk id="66" creationId="{4A2DC5C2-CCA7-49E4-B67F-6F121D488974}"/>
          </ac:spMkLst>
        </pc:spChg>
        <pc:spChg chg="add">
          <ac:chgData name="Iulia Georgiana  Talpalariu" userId="S::iulia-georgiana.talpalariu@s.unibuc.ro::73d96925-3a0f-4185-a0bf-32095daaff1a" providerId="AD" clId="Web-{D9CA4127-265A-143B-1990-6C27FA06C351}" dt="2024-01-14T19:17:29.996" v="33"/>
          <ac:spMkLst>
            <pc:docMk/>
            <pc:sldMk cId="2665348894" sldId="286"/>
            <ac:spMk id="68" creationId="{27966D5E-7857-415C-B50C-0DD96BCB7849}"/>
          </ac:spMkLst>
        </pc:spChg>
        <pc:picChg chg="mod">
          <ac:chgData name="Iulia Georgiana  Talpalariu" userId="S::iulia-georgiana.talpalariu@s.unibuc.ro::73d96925-3a0f-4185-a0bf-32095daaff1a" providerId="AD" clId="Web-{D9CA4127-265A-143B-1990-6C27FA06C351}" dt="2024-01-14T19:17:29.996" v="33"/>
          <ac:picMkLst>
            <pc:docMk/>
            <pc:sldMk cId="2665348894" sldId="286"/>
            <ac:picMk id="16" creationId="{71EEB916-2BDE-EF6C-7D08-086BB2B41DF5}"/>
          </ac:picMkLst>
        </pc:picChg>
      </pc:sldChg>
      <pc:sldChg chg="add del replId">
        <pc:chgData name="Iulia Georgiana  Talpalariu" userId="S::iulia-georgiana.talpalariu@s.unibuc.ro::73d96925-3a0f-4185-a0bf-32095daaff1a" providerId="AD" clId="Web-{D9CA4127-265A-143B-1990-6C27FA06C351}" dt="2024-01-14T19:16:46.916" v="23"/>
        <pc:sldMkLst>
          <pc:docMk/>
          <pc:sldMk cId="3478182493" sldId="286"/>
        </pc:sldMkLst>
      </pc:sldChg>
      <pc:sldChg chg="modSp">
        <pc:chgData name="Iulia Georgiana  Talpalariu" userId="S::iulia-georgiana.talpalariu@s.unibuc.ro::73d96925-3a0f-4185-a0bf-32095daaff1a" providerId="AD" clId="Web-{D9CA4127-265A-143B-1990-6C27FA06C351}" dt="2024-01-14T20:13:01.872" v="209" actId="1076"/>
        <pc:sldMkLst>
          <pc:docMk/>
          <pc:sldMk cId="533407399" sldId="289"/>
        </pc:sldMkLst>
        <pc:spChg chg="mod">
          <ac:chgData name="Iulia Georgiana  Talpalariu" userId="S::iulia-georgiana.talpalariu@s.unibuc.ro::73d96925-3a0f-4185-a0bf-32095daaff1a" providerId="AD" clId="Web-{D9CA4127-265A-143B-1990-6C27FA06C351}" dt="2024-01-14T19:29:19.023" v="63" actId="14100"/>
          <ac:spMkLst>
            <pc:docMk/>
            <pc:sldMk cId="533407399" sldId="289"/>
            <ac:spMk id="2" creationId="{A9EAD2DC-8E3A-403B-18DE-39C508ECA823}"/>
          </ac:spMkLst>
        </pc:spChg>
        <pc:spChg chg="mod">
          <ac:chgData name="Iulia Georgiana  Talpalariu" userId="S::iulia-georgiana.talpalariu@s.unibuc.ro::73d96925-3a0f-4185-a0bf-32095daaff1a" providerId="AD" clId="Web-{D9CA4127-265A-143B-1990-6C27FA06C351}" dt="2024-01-14T20:13:01.872" v="209" actId="1076"/>
          <ac:spMkLst>
            <pc:docMk/>
            <pc:sldMk cId="533407399" sldId="289"/>
            <ac:spMk id="3" creationId="{491EC165-BB70-6337-2272-F9B7B19B8DD4}"/>
          </ac:spMkLst>
        </pc:spChg>
      </pc:sldChg>
      <pc:sldChg chg="modSp">
        <pc:chgData name="Iulia Georgiana  Talpalariu" userId="S::iulia-georgiana.talpalariu@s.unibuc.ro::73d96925-3a0f-4185-a0bf-32095daaff1a" providerId="AD" clId="Web-{D9CA4127-265A-143B-1990-6C27FA06C351}" dt="2024-01-14T19:38:31.106" v="66" actId="14100"/>
        <pc:sldMkLst>
          <pc:docMk/>
          <pc:sldMk cId="2890276346" sldId="291"/>
        </pc:sldMkLst>
        <pc:spChg chg="mod">
          <ac:chgData name="Iulia Georgiana  Talpalariu" userId="S::iulia-georgiana.talpalariu@s.unibuc.ro::73d96925-3a0f-4185-a0bf-32095daaff1a" providerId="AD" clId="Web-{D9CA4127-265A-143B-1990-6C27FA06C351}" dt="2024-01-14T19:38:31.106" v="66" actId="14100"/>
          <ac:spMkLst>
            <pc:docMk/>
            <pc:sldMk cId="2890276346" sldId="291"/>
            <ac:spMk id="2" creationId="{3D76F70D-FFCC-9F1F-113D-46930963A35F}"/>
          </ac:spMkLst>
        </pc:spChg>
        <pc:picChg chg="mod">
          <ac:chgData name="Iulia Georgiana  Talpalariu" userId="S::iulia-georgiana.talpalariu@s.unibuc.ro::73d96925-3a0f-4185-a0bf-32095daaff1a" providerId="AD" clId="Web-{D9CA4127-265A-143B-1990-6C27FA06C351}" dt="2024-01-14T19:38:16.371" v="65" actId="1076"/>
          <ac:picMkLst>
            <pc:docMk/>
            <pc:sldMk cId="2890276346" sldId="291"/>
            <ac:picMk id="5" creationId="{BC249925-B501-26A6-2070-B43A17F1DEA9}"/>
          </ac:picMkLst>
        </pc:picChg>
      </pc:sldChg>
      <pc:sldChg chg="modSp">
        <pc:chgData name="Iulia Georgiana  Talpalariu" userId="S::iulia-georgiana.talpalariu@s.unibuc.ro::73d96925-3a0f-4185-a0bf-32095daaff1a" providerId="AD" clId="Web-{D9CA4127-265A-143B-1990-6C27FA06C351}" dt="2024-01-14T19:47:29.939" v="114" actId="20577"/>
        <pc:sldMkLst>
          <pc:docMk/>
          <pc:sldMk cId="3312208868" sldId="292"/>
        </pc:sldMkLst>
        <pc:spChg chg="mod">
          <ac:chgData name="Iulia Georgiana  Talpalariu" userId="S::iulia-georgiana.talpalariu@s.unibuc.ro::73d96925-3a0f-4185-a0bf-32095daaff1a" providerId="AD" clId="Web-{D9CA4127-265A-143B-1990-6C27FA06C351}" dt="2024-01-14T19:47:29.939" v="114" actId="20577"/>
          <ac:spMkLst>
            <pc:docMk/>
            <pc:sldMk cId="3312208868" sldId="292"/>
            <ac:spMk id="28" creationId="{E5501B5A-B3DB-C84E-9A7A-20801FC9B895}"/>
          </ac:spMkLst>
        </pc:spChg>
        <pc:picChg chg="mod modCrop">
          <ac:chgData name="Iulia Georgiana  Talpalariu" userId="S::iulia-georgiana.talpalariu@s.unibuc.ro::73d96925-3a0f-4185-a0bf-32095daaff1a" providerId="AD" clId="Web-{D9CA4127-265A-143B-1990-6C27FA06C351}" dt="2024-01-14T19:46:44.172" v="108" actId="1076"/>
          <ac:picMkLst>
            <pc:docMk/>
            <pc:sldMk cId="3312208868" sldId="292"/>
            <ac:picMk id="4" creationId="{81100C17-4E7F-4F85-C682-FE5AAFB8FAD7}"/>
          </ac:picMkLst>
        </pc:picChg>
      </pc:sldChg>
      <pc:sldChg chg="addSp modSp mod setBg">
        <pc:chgData name="Iulia Georgiana  Talpalariu" userId="S::iulia-georgiana.talpalariu@s.unibuc.ro::73d96925-3a0f-4185-a0bf-32095daaff1a" providerId="AD" clId="Web-{D9CA4127-265A-143B-1990-6C27FA06C351}" dt="2024-01-14T20:13:34.842" v="214" actId="20577"/>
        <pc:sldMkLst>
          <pc:docMk/>
          <pc:sldMk cId="3018889961" sldId="293"/>
        </pc:sldMkLst>
        <pc:spChg chg="mod">
          <ac:chgData name="Iulia Georgiana  Talpalariu" userId="S::iulia-georgiana.talpalariu@s.unibuc.ro::73d96925-3a0f-4185-a0bf-32095daaff1a" providerId="AD" clId="Web-{D9CA4127-265A-143B-1990-6C27FA06C351}" dt="2024-01-14T19:59:17.778" v="139" actId="1076"/>
          <ac:spMkLst>
            <pc:docMk/>
            <pc:sldMk cId="3018889961" sldId="293"/>
            <ac:spMk id="2" creationId="{33A4109E-754F-3145-F81D-C7C6210A886F}"/>
          </ac:spMkLst>
        </pc:spChg>
        <pc:spChg chg="mod">
          <ac:chgData name="Iulia Georgiana  Talpalariu" userId="S::iulia-georgiana.talpalariu@s.unibuc.ro::73d96925-3a0f-4185-a0bf-32095daaff1a" providerId="AD" clId="Web-{D9CA4127-265A-143B-1990-6C27FA06C351}" dt="2024-01-14T20:13:34.842" v="214" actId="20577"/>
          <ac:spMkLst>
            <pc:docMk/>
            <pc:sldMk cId="3018889961" sldId="293"/>
            <ac:spMk id="3" creationId="{E70D4CBD-D0C6-EA35-B471-38F8E81E1D35}"/>
          </ac:spMkLst>
        </pc:spChg>
        <pc:spChg chg="add">
          <ac:chgData name="Iulia Georgiana  Talpalariu" userId="S::iulia-georgiana.talpalariu@s.unibuc.ro::73d96925-3a0f-4185-a0bf-32095daaff1a" providerId="AD" clId="Web-{D9CA4127-265A-143B-1990-6C27FA06C351}" dt="2024-01-14T19:58:46.480" v="135"/>
          <ac:spMkLst>
            <pc:docMk/>
            <pc:sldMk cId="3018889961" sldId="293"/>
            <ac:spMk id="8" creationId="{B937640E-EF7A-4A6C-A950-D12B7D5C923E}"/>
          </ac:spMkLst>
        </pc:spChg>
        <pc:spChg chg="add">
          <ac:chgData name="Iulia Georgiana  Talpalariu" userId="S::iulia-georgiana.talpalariu@s.unibuc.ro::73d96925-3a0f-4185-a0bf-32095daaff1a" providerId="AD" clId="Web-{D9CA4127-265A-143B-1990-6C27FA06C351}" dt="2024-01-14T19:58:46.480" v="135"/>
          <ac:spMkLst>
            <pc:docMk/>
            <pc:sldMk cId="3018889961" sldId="293"/>
            <ac:spMk id="10" creationId="{D72B6D96-D9A2-4E4A-8064-FCA9A1D3F647}"/>
          </ac:spMkLst>
        </pc:spChg>
        <pc:spChg chg="add">
          <ac:chgData name="Iulia Georgiana  Talpalariu" userId="S::iulia-georgiana.talpalariu@s.unibuc.ro::73d96925-3a0f-4185-a0bf-32095daaff1a" providerId="AD" clId="Web-{D9CA4127-265A-143B-1990-6C27FA06C351}" dt="2024-01-14T19:58:46.480" v="135"/>
          <ac:spMkLst>
            <pc:docMk/>
            <pc:sldMk cId="3018889961" sldId="293"/>
            <ac:spMk id="12" creationId="{64ADF8E3-1B35-4C33-95FB-BAAD781AF743}"/>
          </ac:spMkLst>
        </pc:spChg>
      </pc:sldChg>
      <pc:sldChg chg="modSp">
        <pc:chgData name="Iulia Georgiana  Talpalariu" userId="S::iulia-georgiana.talpalariu@s.unibuc.ro::73d96925-3a0f-4185-a0bf-32095daaff1a" providerId="AD" clId="Web-{D9CA4127-265A-143B-1990-6C27FA06C351}" dt="2024-01-14T20:13:25.857" v="213" actId="14100"/>
        <pc:sldMkLst>
          <pc:docMk/>
          <pc:sldMk cId="495598187" sldId="294"/>
        </pc:sldMkLst>
        <pc:spChg chg="mod">
          <ac:chgData name="Iulia Georgiana  Talpalariu" userId="S::iulia-georgiana.talpalariu@s.unibuc.ro::73d96925-3a0f-4185-a0bf-32095daaff1a" providerId="AD" clId="Web-{D9CA4127-265A-143B-1990-6C27FA06C351}" dt="2024-01-14T20:13:25.857" v="213" actId="14100"/>
          <ac:spMkLst>
            <pc:docMk/>
            <pc:sldMk cId="495598187" sldId="294"/>
            <ac:spMk id="3" creationId="{65940735-D15B-07A8-E5FE-2A3DC1E771FA}"/>
          </ac:spMkLst>
        </pc:spChg>
      </pc:sldChg>
      <pc:sldChg chg="modSp add replId">
        <pc:chgData name="Iulia Georgiana  Talpalariu" userId="S::iulia-georgiana.talpalariu@s.unibuc.ro::73d96925-3a0f-4185-a0bf-32095daaff1a" providerId="AD" clId="Web-{D9CA4127-265A-143B-1990-6C27FA06C351}" dt="2024-01-14T19:40:44.268" v="83" actId="14100"/>
        <pc:sldMkLst>
          <pc:docMk/>
          <pc:sldMk cId="2507213877" sldId="297"/>
        </pc:sldMkLst>
        <pc:spChg chg="mod">
          <ac:chgData name="Iulia Georgiana  Talpalariu" userId="S::iulia-georgiana.talpalariu@s.unibuc.ro::73d96925-3a0f-4185-a0bf-32095daaff1a" providerId="AD" clId="Web-{D9CA4127-265A-143B-1990-6C27FA06C351}" dt="2024-01-14T19:40:44.268" v="83" actId="14100"/>
          <ac:spMkLst>
            <pc:docMk/>
            <pc:sldMk cId="2507213877" sldId="297"/>
            <ac:spMk id="2" creationId="{8137FE0A-87A7-C97F-1D0F-3B2CED0DE914}"/>
          </ac:spMkLst>
        </pc:spChg>
        <pc:spChg chg="mod">
          <ac:chgData name="Iulia Georgiana  Talpalariu" userId="S::iulia-georgiana.talpalariu@s.unibuc.ro::73d96925-3a0f-4185-a0bf-32095daaff1a" providerId="AD" clId="Web-{D9CA4127-265A-143B-1990-6C27FA06C351}" dt="2024-01-14T19:40:09.907" v="71" actId="20577"/>
          <ac:spMkLst>
            <pc:docMk/>
            <pc:sldMk cId="2507213877" sldId="297"/>
            <ac:spMk id="5" creationId="{87515A84-559A-F297-70FD-65C451CF201D}"/>
          </ac:spMkLst>
        </pc:spChg>
      </pc:sldChg>
      <pc:sldChg chg="modSp add ord replId">
        <pc:chgData name="Iulia Georgiana  Talpalariu" userId="S::iulia-georgiana.talpalariu@s.unibuc.ro::73d96925-3a0f-4185-a0bf-32095daaff1a" providerId="AD" clId="Web-{D9CA4127-265A-143B-1990-6C27FA06C351}" dt="2024-01-14T19:41:36.973" v="88" actId="20577"/>
        <pc:sldMkLst>
          <pc:docMk/>
          <pc:sldMk cId="1650372319" sldId="299"/>
        </pc:sldMkLst>
        <pc:spChg chg="mod">
          <ac:chgData name="Iulia Georgiana  Talpalariu" userId="S::iulia-georgiana.talpalariu@s.unibuc.ro::73d96925-3a0f-4185-a0bf-32095daaff1a" providerId="AD" clId="Web-{D9CA4127-265A-143B-1990-6C27FA06C351}" dt="2024-01-14T19:41:36.973" v="88" actId="20577"/>
          <ac:spMkLst>
            <pc:docMk/>
            <pc:sldMk cId="1650372319" sldId="299"/>
            <ac:spMk id="2" creationId="{C42B94F2-464C-BC46-E2B4-3B7DF240E170}"/>
          </ac:spMkLst>
        </pc:spChg>
      </pc:sldChg>
      <pc:sldChg chg="modSp add ord replId">
        <pc:chgData name="Iulia Georgiana  Talpalariu" userId="S::iulia-georgiana.talpalariu@s.unibuc.ro::73d96925-3a0f-4185-a0bf-32095daaff1a" providerId="AD" clId="Web-{D9CA4127-265A-143B-1990-6C27FA06C351}" dt="2024-01-14T19:43:24.695" v="99" actId="1076"/>
        <pc:sldMkLst>
          <pc:docMk/>
          <pc:sldMk cId="1614526839" sldId="300"/>
        </pc:sldMkLst>
        <pc:spChg chg="mod">
          <ac:chgData name="Iulia Georgiana  Talpalariu" userId="S::iulia-georgiana.talpalariu@s.unibuc.ro::73d96925-3a0f-4185-a0bf-32095daaff1a" providerId="AD" clId="Web-{D9CA4127-265A-143B-1990-6C27FA06C351}" dt="2024-01-14T19:43:24.695" v="99" actId="1076"/>
          <ac:spMkLst>
            <pc:docMk/>
            <pc:sldMk cId="1614526839" sldId="300"/>
            <ac:spMk id="2" creationId="{9F8313F4-9956-CAED-9A2E-0F03D21EEB99}"/>
          </ac:spMkLst>
        </pc:spChg>
        <pc:picChg chg="mod">
          <ac:chgData name="Iulia Georgiana  Talpalariu" userId="S::iulia-georgiana.talpalariu@s.unibuc.ro::73d96925-3a0f-4185-a0bf-32095daaff1a" providerId="AD" clId="Web-{D9CA4127-265A-143B-1990-6C27FA06C351}" dt="2024-01-14T19:43:14.648" v="98" actId="1076"/>
          <ac:picMkLst>
            <pc:docMk/>
            <pc:sldMk cId="1614526839" sldId="300"/>
            <ac:picMk id="16" creationId="{B94B8517-CEB5-1C2C-978E-1E72C873AFD6}"/>
          </ac:picMkLst>
        </pc:picChg>
      </pc:sldChg>
      <pc:sldChg chg="modSp add ord replId">
        <pc:chgData name="Iulia Georgiana  Talpalariu" userId="S::iulia-georgiana.talpalariu@s.unibuc.ro::73d96925-3a0f-4185-a0bf-32095daaff1a" providerId="AD" clId="Web-{D9CA4127-265A-143B-1990-6C27FA06C351}" dt="2024-01-14T19:45:19.356" v="104"/>
        <pc:sldMkLst>
          <pc:docMk/>
          <pc:sldMk cId="3869911628" sldId="302"/>
        </pc:sldMkLst>
        <pc:spChg chg="mod">
          <ac:chgData name="Iulia Georgiana  Talpalariu" userId="S::iulia-georgiana.talpalariu@s.unibuc.ro::73d96925-3a0f-4185-a0bf-32095daaff1a" providerId="AD" clId="Web-{D9CA4127-265A-143B-1990-6C27FA06C351}" dt="2024-01-14T19:45:07.340" v="103" actId="20577"/>
          <ac:spMkLst>
            <pc:docMk/>
            <pc:sldMk cId="3869911628" sldId="302"/>
            <ac:spMk id="2" creationId="{0428B19A-B948-0B22-6B6C-3E119C44F267}"/>
          </ac:spMkLst>
        </pc:spChg>
      </pc:sldChg>
      <pc:sldChg chg="addSp modSp mod setBg">
        <pc:chgData name="Iulia Georgiana  Talpalariu" userId="S::iulia-georgiana.talpalariu@s.unibuc.ro::73d96925-3a0f-4185-a0bf-32095daaff1a" providerId="AD" clId="Web-{D9CA4127-265A-143B-1990-6C27FA06C351}" dt="2024-01-14T20:14:35.988" v="224" actId="1076"/>
        <pc:sldMkLst>
          <pc:docMk/>
          <pc:sldMk cId="1246264213" sldId="304"/>
        </pc:sldMkLst>
        <pc:spChg chg="mod">
          <ac:chgData name="Iulia Georgiana  Talpalariu" userId="S::iulia-georgiana.talpalariu@s.unibuc.ro::73d96925-3a0f-4185-a0bf-32095daaff1a" providerId="AD" clId="Web-{D9CA4127-265A-143B-1990-6C27FA06C351}" dt="2024-01-14T20:14:35.988" v="224" actId="1076"/>
          <ac:spMkLst>
            <pc:docMk/>
            <pc:sldMk cId="1246264213" sldId="304"/>
            <ac:spMk id="2" creationId="{8A157AC8-A555-A07E-FD9D-9733AA4EBD7D}"/>
          </ac:spMkLst>
        </pc:spChg>
        <pc:spChg chg="mod">
          <ac:chgData name="Iulia Georgiana  Talpalariu" userId="S::iulia-georgiana.talpalariu@s.unibuc.ro::73d96925-3a0f-4185-a0bf-32095daaff1a" providerId="AD" clId="Web-{D9CA4127-265A-143B-1990-6C27FA06C351}" dt="2024-01-14T20:14:13.827" v="218"/>
          <ac:spMkLst>
            <pc:docMk/>
            <pc:sldMk cId="1246264213" sldId="304"/>
            <ac:spMk id="3" creationId="{C801AB18-C65D-54B9-87D9-B1ACE4CA3C3A}"/>
          </ac:spMkLst>
        </pc:spChg>
        <pc:spChg chg="add">
          <ac:chgData name="Iulia Georgiana  Talpalariu" userId="S::iulia-georgiana.talpalariu@s.unibuc.ro::73d96925-3a0f-4185-a0bf-32095daaff1a" providerId="AD" clId="Web-{D9CA4127-265A-143B-1990-6C27FA06C351}" dt="2024-01-14T20:14:13.827" v="218"/>
          <ac:spMkLst>
            <pc:docMk/>
            <pc:sldMk cId="1246264213" sldId="304"/>
            <ac:spMk id="8" creationId="{B937640E-EF7A-4A6C-A950-D12B7D5C923E}"/>
          </ac:spMkLst>
        </pc:spChg>
        <pc:spChg chg="add">
          <ac:chgData name="Iulia Georgiana  Talpalariu" userId="S::iulia-georgiana.talpalariu@s.unibuc.ro::73d96925-3a0f-4185-a0bf-32095daaff1a" providerId="AD" clId="Web-{D9CA4127-265A-143B-1990-6C27FA06C351}" dt="2024-01-14T20:14:13.827" v="218"/>
          <ac:spMkLst>
            <pc:docMk/>
            <pc:sldMk cId="1246264213" sldId="304"/>
            <ac:spMk id="10" creationId="{D72B6D96-D9A2-4E4A-8064-FCA9A1D3F647}"/>
          </ac:spMkLst>
        </pc:spChg>
        <pc:spChg chg="add">
          <ac:chgData name="Iulia Georgiana  Talpalariu" userId="S::iulia-georgiana.talpalariu@s.unibuc.ro::73d96925-3a0f-4185-a0bf-32095daaff1a" providerId="AD" clId="Web-{D9CA4127-265A-143B-1990-6C27FA06C351}" dt="2024-01-14T20:14:13.827" v="218"/>
          <ac:spMkLst>
            <pc:docMk/>
            <pc:sldMk cId="1246264213" sldId="304"/>
            <ac:spMk id="12" creationId="{64ADF8E3-1B35-4C33-95FB-BAAD781AF743}"/>
          </ac:spMkLst>
        </pc:spChg>
      </pc:sldChg>
      <pc:sldChg chg="addSp delSp modSp mod setBg">
        <pc:chgData name="Iulia Georgiana  Talpalariu" userId="S::iulia-georgiana.talpalariu@s.unibuc.ro::73d96925-3a0f-4185-a0bf-32095daaff1a" providerId="AD" clId="Web-{D9CA4127-265A-143B-1990-6C27FA06C351}" dt="2024-01-14T19:53:06.264" v="126" actId="14100"/>
        <pc:sldMkLst>
          <pc:docMk/>
          <pc:sldMk cId="2040663119" sldId="305"/>
        </pc:sldMkLst>
        <pc:spChg chg="mod">
          <ac:chgData name="Iulia Georgiana  Talpalariu" userId="S::iulia-georgiana.talpalariu@s.unibuc.ro::73d96925-3a0f-4185-a0bf-32095daaff1a" providerId="AD" clId="Web-{D9CA4127-265A-143B-1990-6C27FA06C351}" dt="2024-01-14T19:53:02.045" v="125" actId="14100"/>
          <ac:spMkLst>
            <pc:docMk/>
            <pc:sldMk cId="2040663119" sldId="305"/>
            <ac:spMk id="2" creationId="{A875D62D-2AD7-A7C0-465A-DA20C1B38E15}"/>
          </ac:spMkLst>
        </pc:spChg>
        <pc:spChg chg="add del">
          <ac:chgData name="Iulia Georgiana  Talpalariu" userId="S::iulia-georgiana.talpalariu@s.unibuc.ro::73d96925-3a0f-4185-a0bf-32095daaff1a" providerId="AD" clId="Web-{D9CA4127-265A-143B-1990-6C27FA06C351}" dt="2024-01-14T19:52:55.045" v="122"/>
          <ac:spMkLst>
            <pc:docMk/>
            <pc:sldMk cId="2040663119" sldId="305"/>
            <ac:spMk id="6" creationId="{B937640E-EF7A-4A6C-A950-D12B7D5C923E}"/>
          </ac:spMkLst>
        </pc:spChg>
        <pc:spChg chg="add del">
          <ac:chgData name="Iulia Georgiana  Talpalariu" userId="S::iulia-georgiana.talpalariu@s.unibuc.ro::73d96925-3a0f-4185-a0bf-32095daaff1a" providerId="AD" clId="Web-{D9CA4127-265A-143B-1990-6C27FA06C351}" dt="2024-01-14T19:52:55.045" v="122"/>
          <ac:spMkLst>
            <pc:docMk/>
            <pc:sldMk cId="2040663119" sldId="305"/>
            <ac:spMk id="7" creationId="{876BDF4D-4826-490A-8307-7247A295E282}"/>
          </ac:spMkLst>
        </pc:spChg>
        <pc:spChg chg="add del">
          <ac:chgData name="Iulia Georgiana  Talpalariu" userId="S::iulia-georgiana.talpalariu@s.unibuc.ro::73d96925-3a0f-4185-a0bf-32095daaff1a" providerId="AD" clId="Web-{D9CA4127-265A-143B-1990-6C27FA06C351}" dt="2024-01-14T19:52:23.794" v="120"/>
          <ac:spMkLst>
            <pc:docMk/>
            <pc:sldMk cId="2040663119" sldId="305"/>
            <ac:spMk id="8" creationId="{D5A475AE-9652-E61C-DE00-1F331B442C6D}"/>
          </ac:spMkLst>
        </pc:spChg>
        <pc:spChg chg="add del">
          <ac:chgData name="Iulia Georgiana  Talpalariu" userId="S::iulia-georgiana.talpalariu@s.unibuc.ro::73d96925-3a0f-4185-a0bf-32095daaff1a" providerId="AD" clId="Web-{D9CA4127-265A-143B-1990-6C27FA06C351}" dt="2024-01-14T19:52:55.045" v="122"/>
          <ac:spMkLst>
            <pc:docMk/>
            <pc:sldMk cId="2040663119" sldId="305"/>
            <ac:spMk id="9" creationId="{2E0FF4CF-25CB-4537-9BBF-28B36C76BEED}"/>
          </ac:spMkLst>
        </pc:spChg>
        <pc:spChg chg="add del">
          <ac:chgData name="Iulia Georgiana  Talpalariu" userId="S::iulia-georgiana.talpalariu@s.unibuc.ro::73d96925-3a0f-4185-a0bf-32095daaff1a" providerId="AD" clId="Web-{D9CA4127-265A-143B-1990-6C27FA06C351}" dt="2024-01-14T19:52:55.045" v="122"/>
          <ac:spMkLst>
            <pc:docMk/>
            <pc:sldMk cId="2040663119" sldId="305"/>
            <ac:spMk id="10" creationId="{F9CC3CEC-BC49-AF39-A993-D68742A898CD}"/>
          </ac:spMkLst>
        </pc:spChg>
        <pc:spChg chg="add del">
          <ac:chgData name="Iulia Georgiana  Talpalariu" userId="S::iulia-georgiana.talpalariu@s.unibuc.ro::73d96925-3a0f-4185-a0bf-32095daaff1a" providerId="AD" clId="Web-{D9CA4127-265A-143B-1990-6C27FA06C351}" dt="2024-01-14T19:52:23.794" v="120"/>
          <ac:spMkLst>
            <pc:docMk/>
            <pc:sldMk cId="2040663119" sldId="305"/>
            <ac:spMk id="11" creationId="{B937640E-EF7A-4A6C-A950-D12B7D5C923E}"/>
          </ac:spMkLst>
        </pc:spChg>
        <pc:spChg chg="add">
          <ac:chgData name="Iulia Georgiana  Talpalariu" userId="S::iulia-georgiana.talpalariu@s.unibuc.ro::73d96925-3a0f-4185-a0bf-32095daaff1a" providerId="AD" clId="Web-{D9CA4127-265A-143B-1990-6C27FA06C351}" dt="2024-01-14T19:52:55.061" v="123"/>
          <ac:spMkLst>
            <pc:docMk/>
            <pc:sldMk cId="2040663119" sldId="305"/>
            <ac:spMk id="12" creationId="{042E603F-28B7-4831-BF23-65FBAB13D5FB}"/>
          </ac:spMkLst>
        </pc:spChg>
        <pc:spChg chg="add del">
          <ac:chgData name="Iulia Georgiana  Talpalariu" userId="S::iulia-georgiana.talpalariu@s.unibuc.ro::73d96925-3a0f-4185-a0bf-32095daaff1a" providerId="AD" clId="Web-{D9CA4127-265A-143B-1990-6C27FA06C351}" dt="2024-01-14T19:52:23.794" v="120"/>
          <ac:spMkLst>
            <pc:docMk/>
            <pc:sldMk cId="2040663119" sldId="305"/>
            <ac:spMk id="13" creationId="{BC9DD7E5-C854-492A-9A94-054A4118EFAE}"/>
          </ac:spMkLst>
        </pc:spChg>
        <pc:spChg chg="add">
          <ac:chgData name="Iulia Georgiana  Talpalariu" userId="S::iulia-georgiana.talpalariu@s.unibuc.ro::73d96925-3a0f-4185-a0bf-32095daaff1a" providerId="AD" clId="Web-{D9CA4127-265A-143B-1990-6C27FA06C351}" dt="2024-01-14T19:52:55.061" v="123"/>
          <ac:spMkLst>
            <pc:docMk/>
            <pc:sldMk cId="2040663119" sldId="305"/>
            <ac:spMk id="14" creationId="{4D39700F-2B10-4402-A7DD-06EE2245880D}"/>
          </ac:spMkLst>
        </pc:spChg>
        <pc:spChg chg="add del">
          <ac:chgData name="Iulia Georgiana  Talpalariu" userId="S::iulia-georgiana.talpalariu@s.unibuc.ro::73d96925-3a0f-4185-a0bf-32095daaff1a" providerId="AD" clId="Web-{D9CA4127-265A-143B-1990-6C27FA06C351}" dt="2024-01-14T19:52:23.794" v="120"/>
          <ac:spMkLst>
            <pc:docMk/>
            <pc:sldMk cId="2040663119" sldId="305"/>
            <ac:spMk id="15" creationId="{3110DF80-7755-48B5-8B8F-47C1B9CE5B55}"/>
          </ac:spMkLst>
        </pc:spChg>
        <pc:spChg chg="add">
          <ac:chgData name="Iulia Georgiana  Talpalariu" userId="S::iulia-georgiana.talpalariu@s.unibuc.ro::73d96925-3a0f-4185-a0bf-32095daaff1a" providerId="AD" clId="Web-{D9CA4127-265A-143B-1990-6C27FA06C351}" dt="2024-01-14T19:52:55.061" v="123"/>
          <ac:spMkLst>
            <pc:docMk/>
            <pc:sldMk cId="2040663119" sldId="305"/>
            <ac:spMk id="16" creationId="{31BC8F63-97F8-423D-89DA-297A1A408EF8}"/>
          </ac:spMkLst>
        </pc:spChg>
        <pc:spChg chg="add">
          <ac:chgData name="Iulia Georgiana  Talpalariu" userId="S::iulia-georgiana.talpalariu@s.unibuc.ro::73d96925-3a0f-4185-a0bf-32095daaff1a" providerId="AD" clId="Web-{D9CA4127-265A-143B-1990-6C27FA06C351}" dt="2024-01-14T19:52:55.061" v="123"/>
          <ac:spMkLst>
            <pc:docMk/>
            <pc:sldMk cId="2040663119" sldId="305"/>
            <ac:spMk id="17" creationId="{396CFDFE-8E78-4E0B-8719-596F3ACB92F6}"/>
          </ac:spMkLst>
        </pc:spChg>
        <pc:spChg chg="add">
          <ac:chgData name="Iulia Georgiana  Talpalariu" userId="S::iulia-georgiana.talpalariu@s.unibuc.ro::73d96925-3a0f-4185-a0bf-32095daaff1a" providerId="AD" clId="Web-{D9CA4127-265A-143B-1990-6C27FA06C351}" dt="2024-01-14T19:52:55.061" v="123"/>
          <ac:spMkLst>
            <pc:docMk/>
            <pc:sldMk cId="2040663119" sldId="305"/>
            <ac:spMk id="18" creationId="{3BBAB87D-2851-4F58-8AE4-FCF1D7413598}"/>
          </ac:spMkLst>
        </pc:spChg>
        <pc:picChg chg="mod">
          <ac:chgData name="Iulia Georgiana  Talpalariu" userId="S::iulia-georgiana.talpalariu@s.unibuc.ro::73d96925-3a0f-4185-a0bf-32095daaff1a" providerId="AD" clId="Web-{D9CA4127-265A-143B-1990-6C27FA06C351}" dt="2024-01-14T19:53:06.264" v="126" actId="14100"/>
          <ac:picMkLst>
            <pc:docMk/>
            <pc:sldMk cId="2040663119" sldId="305"/>
            <ac:picMk id="4" creationId="{E6ADA4B4-F6B8-3771-E981-422F49786AD3}"/>
          </ac:picMkLst>
        </pc:picChg>
      </pc:sldChg>
      <pc:sldChg chg="modSp">
        <pc:chgData name="Iulia Georgiana  Talpalariu" userId="S::iulia-georgiana.talpalariu@s.unibuc.ro::73d96925-3a0f-4185-a0bf-32095daaff1a" providerId="AD" clId="Web-{D9CA4127-265A-143B-1990-6C27FA06C351}" dt="2024-01-14T20:12:39.980" v="202" actId="20577"/>
        <pc:sldMkLst>
          <pc:docMk/>
          <pc:sldMk cId="3868884956" sldId="307"/>
        </pc:sldMkLst>
        <pc:spChg chg="mod">
          <ac:chgData name="Iulia Georgiana  Talpalariu" userId="S::iulia-georgiana.talpalariu@s.unibuc.ro::73d96925-3a0f-4185-a0bf-32095daaff1a" providerId="AD" clId="Web-{D9CA4127-265A-143B-1990-6C27FA06C351}" dt="2024-01-14T19:57:32.071" v="132" actId="20577"/>
          <ac:spMkLst>
            <pc:docMk/>
            <pc:sldMk cId="3868884956" sldId="307"/>
            <ac:spMk id="2" creationId="{C12C4CBE-698E-289E-FCCB-FE817876E8DC}"/>
          </ac:spMkLst>
        </pc:spChg>
        <pc:spChg chg="mod">
          <ac:chgData name="Iulia Georgiana  Talpalariu" userId="S::iulia-georgiana.talpalariu@s.unibuc.ro::73d96925-3a0f-4185-a0bf-32095daaff1a" providerId="AD" clId="Web-{D9CA4127-265A-143B-1990-6C27FA06C351}" dt="2024-01-14T20:12:39.980" v="202" actId="20577"/>
          <ac:spMkLst>
            <pc:docMk/>
            <pc:sldMk cId="3868884956" sldId="307"/>
            <ac:spMk id="3" creationId="{2E0B7EFC-C8B4-092C-D9D3-ECF019F01C1C}"/>
          </ac:spMkLst>
        </pc:spChg>
      </pc:sldChg>
      <pc:sldChg chg="addSp modSp mod setBg">
        <pc:chgData name="Iulia Georgiana  Talpalariu" userId="S::iulia-georgiana.talpalariu@s.unibuc.ro::73d96925-3a0f-4185-a0bf-32095daaff1a" providerId="AD" clId="Web-{D9CA4127-265A-143B-1990-6C27FA06C351}" dt="2024-01-14T20:12:28.933" v="199" actId="14100"/>
        <pc:sldMkLst>
          <pc:docMk/>
          <pc:sldMk cId="3176184536" sldId="308"/>
        </pc:sldMkLst>
        <pc:spChg chg="mod">
          <ac:chgData name="Iulia Georgiana  Talpalariu" userId="S::iulia-georgiana.talpalariu@s.unibuc.ro::73d96925-3a0f-4185-a0bf-32095daaff1a" providerId="AD" clId="Web-{D9CA4127-265A-143B-1990-6C27FA06C351}" dt="2024-01-14T19:58:15.588" v="134" actId="1076"/>
          <ac:spMkLst>
            <pc:docMk/>
            <pc:sldMk cId="3176184536" sldId="308"/>
            <ac:spMk id="2" creationId="{042B50A1-E0EA-3365-AF95-9B250C1CB9EC}"/>
          </ac:spMkLst>
        </pc:spChg>
        <pc:spChg chg="mod">
          <ac:chgData name="Iulia Georgiana  Talpalariu" userId="S::iulia-georgiana.talpalariu@s.unibuc.ro::73d96925-3a0f-4185-a0bf-32095daaff1a" providerId="AD" clId="Web-{D9CA4127-265A-143B-1990-6C27FA06C351}" dt="2024-01-14T20:12:28.933" v="199" actId="14100"/>
          <ac:spMkLst>
            <pc:docMk/>
            <pc:sldMk cId="3176184536" sldId="308"/>
            <ac:spMk id="5" creationId="{80DF5980-49C5-8A08-F96D-B4664ACC52B4}"/>
          </ac:spMkLst>
        </pc:spChg>
        <pc:spChg chg="add">
          <ac:chgData name="Iulia Georgiana  Talpalariu" userId="S::iulia-georgiana.talpalariu@s.unibuc.ro::73d96925-3a0f-4185-a0bf-32095daaff1a" providerId="AD" clId="Web-{D9CA4127-265A-143B-1990-6C27FA06C351}" dt="2024-01-14T19:57:59.588" v="133"/>
          <ac:spMkLst>
            <pc:docMk/>
            <pc:sldMk cId="3176184536" sldId="308"/>
            <ac:spMk id="10" creationId="{B937640E-EF7A-4A6C-A950-D12B7D5C923E}"/>
          </ac:spMkLst>
        </pc:spChg>
        <pc:spChg chg="add">
          <ac:chgData name="Iulia Georgiana  Talpalariu" userId="S::iulia-georgiana.talpalariu@s.unibuc.ro::73d96925-3a0f-4185-a0bf-32095daaff1a" providerId="AD" clId="Web-{D9CA4127-265A-143B-1990-6C27FA06C351}" dt="2024-01-14T19:57:59.588" v="133"/>
          <ac:spMkLst>
            <pc:docMk/>
            <pc:sldMk cId="3176184536" sldId="308"/>
            <ac:spMk id="12" creationId="{0CF52A5B-5810-4130-A3DB-FD2582D053FB}"/>
          </ac:spMkLst>
        </pc:spChg>
        <pc:spChg chg="add">
          <ac:chgData name="Iulia Georgiana  Talpalariu" userId="S::iulia-georgiana.talpalariu@s.unibuc.ro::73d96925-3a0f-4185-a0bf-32095daaff1a" providerId="AD" clId="Web-{D9CA4127-265A-143B-1990-6C27FA06C351}" dt="2024-01-14T19:57:59.588" v="133"/>
          <ac:spMkLst>
            <pc:docMk/>
            <pc:sldMk cId="3176184536" sldId="308"/>
            <ac:spMk id="14" creationId="{B8FE145C-BED6-4533-8211-7AC773F7A26A}"/>
          </ac:spMkLst>
        </pc:spChg>
      </pc:sldChg>
    </pc:docChg>
  </pc:docChgLst>
  <pc:docChgLst>
    <pc:chgData name="Ana   Panait" userId="S::ana.panait1@s.unibuc.ro::3b7be570-09a2-4734-9687-6134494eb0dc" providerId="AD" clId="Web-{4B2D9FA6-86D7-D59A-2522-764F20A07809}"/>
    <pc:docChg chg="modSld">
      <pc:chgData name="Ana   Panait" userId="S::ana.panait1@s.unibuc.ro::3b7be570-09a2-4734-9687-6134494eb0dc" providerId="AD" clId="Web-{4B2D9FA6-86D7-D59A-2522-764F20A07809}" dt="2024-01-15T17:33:13.480" v="2" actId="14100"/>
      <pc:docMkLst>
        <pc:docMk/>
      </pc:docMkLst>
      <pc:sldChg chg="modSp">
        <pc:chgData name="Ana   Panait" userId="S::ana.panait1@s.unibuc.ro::3b7be570-09a2-4734-9687-6134494eb0dc" providerId="AD" clId="Web-{4B2D9FA6-86D7-D59A-2522-764F20A07809}" dt="2024-01-15T17:33:13.480" v="2" actId="14100"/>
        <pc:sldMkLst>
          <pc:docMk/>
          <pc:sldMk cId="688031343" sldId="310"/>
        </pc:sldMkLst>
        <pc:picChg chg="mod">
          <ac:chgData name="Ana   Panait" userId="S::ana.panait1@s.unibuc.ro::3b7be570-09a2-4734-9687-6134494eb0dc" providerId="AD" clId="Web-{4B2D9FA6-86D7-D59A-2522-764F20A07809}" dt="2024-01-15T17:33:13.480" v="2" actId="14100"/>
          <ac:picMkLst>
            <pc:docMk/>
            <pc:sldMk cId="688031343" sldId="310"/>
            <ac:picMk id="4" creationId="{8936233C-3B53-B529-85C2-84C9ED0A5F38}"/>
          </ac:picMkLst>
        </pc:picChg>
      </pc:sldChg>
    </pc:docChg>
  </pc:docChgLst>
</pc:chgInfo>
</file>

<file path=ppt/comments/modernComment_10B_6CEAEE43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59FC1F19-25C1-4359-A6D3-143A014B3C1E}" authorId="{26F5F852-37AD-4D55-DC5E-82F89E5C9F6A}" created="2024-01-14T12:49:24.619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1827335747" sldId="267"/>
      <ac:picMk id="4" creationId="{B8A8F9FD-0E19-4C85-6579-F9B904F7D327}"/>
    </ac:deMkLst>
    <p188:replyLst>
      <p188:reply id="{F5243A81-6998-4615-9BE9-58DC4FFF58AF}" authorId="{26F5F852-37AD-4D55-DC5E-82F89E5C9F6A}" created="2024-01-14T13:00:14.886">
        <p188:txBody>
          <a:bodyPr/>
          <a:lstStyle/>
          <a:p>
            <a:r>
              <a:rPr lang="en-US"/>
              <a:t>al doilea termen seamana cu primul doar ca raportul (r_t) e trunchiat in intervalul 1 - epsilon , 1 + epsilon =&gt; asta ne asigură că atunci când avantajul e foarte mare (deci acțiunea are un reward mult mai mare decât cel așteptat), update-urile asupra rețelei nu sunt d.p. cu raportul r_t ( adica facem update-uri să creștem probabilitatea acelei acțiuni dar nu exagerat astfel încât să facem PAȘI MICI DAR SIGURI )</a:t>
            </a:r>
          </a:p>
        </p188:txBody>
      </p188:reply>
      <p188:reply id="{51163235-B028-48C8-AD8E-F63427EB9240}" authorId="{26F5F852-37AD-4D55-DC5E-82F89E5C9F6A}" created="2024-01-14T13:03:47.517">
        <p188:txBody>
          <a:bodyPr/>
          <a:lstStyle/>
          <a:p>
            <a:r>
              <a:rPr lang="en-US"/>
              <a:t>de ce mai avem nevoie atunci de prima parte (funcția obișnuită) ? Deoarece atunci când am făcut o acțiune care e mai probabilă acum decât în vechea politică, dar avantajul (advantage) e negativ ( a mers mai prost decât ne așteptam) să putem da UNDO la acest pas învățat și să updatăm negativ și proporțional rețeaua policy (Actor)</a:t>
            </a:r>
          </a:p>
        </p188:txBody>
      </p188:reply>
    </p188:replyLst>
    <p188:txBody>
      <a:bodyPr/>
      <a:lstStyle/>
      <a:p>
        <a:r>
          <a:rPr lang="en-US"/>
          <a:t>primul termen din min = funcția obiectiv obișnuită pentru metodele de policy gradient</a:t>
        </a:r>
      </a:p>
    </p188:txBody>
  </p188:cm>
</p188:cmLst>
</file>

<file path=ppt/comments/modernComment_113_BF72C74D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0606C7A8-64DC-4828-A47B-C784A9FF6851}" authorId="{26F5F852-37AD-4D55-DC5E-82F89E5C9F6A}" created="2024-01-15T14:31:11.801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3211970381" sldId="275"/>
      <ac:picMk id="8" creationId="{75B5847E-833B-2E10-5235-B13EECE4281E}"/>
    </ac:deMkLst>
    <p188:txBody>
      <a:bodyPr/>
      <a:lstStyle/>
      <a:p>
        <a:r>
          <a:rPr lang="en-US"/>
          <a:t>Rp - un scor dat de un safety module care are scopul de a discerne intre situatii catastrofale (crash) si situatii suboptimale si care evaluarea actiunea si pentru a o ameliora returneaza acest penalty negative reward </a:t>
        </a:r>
      </a:p>
    </p188:txBody>
  </p188:cm>
</p188:cmLst>
</file>

<file path=ppt/comments/modernComment_114_22B1B831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D6B63E79-7437-41E4-8D8D-49B91A37D12E}" authorId="{26F5F852-37AD-4D55-DC5E-82F89E5C9F6A}" created="2024-01-14T13:16:33.585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582072369" sldId="276"/>
      <ac:spMk id="4" creationId="{FF55D0AF-F930-BB50-7AAE-7BE26148590E}"/>
    </ac:deMkLst>
    <p188:replyLst>
      <p188:reply id="{41E8349E-0627-43AB-8654-61E3E55CD8D2}" authorId="{26F5F852-37AD-4D55-DC5E-82F89E5C9F6A}" created="2024-01-14T13:47:49.230">
        <p188:txBody>
          <a:bodyPr/>
          <a:lstStyle/>
          <a:p>
            <a:r>
              <a:rPr lang="en-US"/>
              <a:t>Pentru vehicule - IDM = intelligent driver mode</a:t>
            </a:r>
          </a:p>
        </p188:txBody>
      </p188:reply>
    </p188:replyLst>
    <p188:txBody>
      <a:bodyPr/>
      <a:lstStyle/>
      <a:p>
        <a:r>
          <a:rPr lang="en-US"/>
          <a:t>Mediul simulat reprezintă o autostradă reală cu intrări și ieșiri de pe ea.
Simulată în SUMO = Simulation of Urban Mobility.
Lungimea segmentului până la ieșire = 800m și lățimea benzii 3.75 m.
Nr vehicule = generat ca să simuleze trafic dens.
Constrângeri în accelerația maximă = 2.5m/s^2, frânarea maximă (decelerare) = -4.5 m/s^2</a:t>
        </a:r>
      </a:p>
    </p188:txBody>
  </p188:cm>
</p188:cmLst>
</file>

<file path=ppt/comments/modernComment_117_CE9BFD53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A4B1A5A5-67D0-4293-AFCC-062A74FB1B32}" authorId="{26F5F852-37AD-4D55-DC5E-82F89E5C9F6A}" created="2024-01-14T13:36:26.438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3466329427" sldId="279"/>
      <ac:spMk id="203" creationId="{D1FFE435-0754-492D-B815-BD114217D379}"/>
    </ac:deMkLst>
    <p188:txBody>
      <a:bodyPr/>
      <a:lstStyle/>
      <a:p>
        <a:r>
          <a:rPr lang="en-US"/>
          <a:t>optimizer Adam</a:t>
        </a:r>
      </a:p>
    </p188:txBody>
  </p188:cm>
</p188:cmLst>
</file>

<file path=ppt/comments/modernComment_118_EA497CDE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1533B53C-7986-46BD-BD72-A341409C83FE}" authorId="{26F5F852-37AD-4D55-DC5E-82F89E5C9F6A}" created="2024-01-14T14:00:33.743">
    <pc:sldMkLst xmlns:pc="http://schemas.microsoft.com/office/powerpoint/2013/main/command">
      <pc:docMk/>
      <pc:sldMk cId="3930684638" sldId="280"/>
    </pc:sldMkLst>
    <p188:txBody>
      <a:bodyPr/>
      <a:lstStyle/>
      <a:p>
        <a:r>
          <a:rPr lang="en-US"/>
          <a:t>la calcului coliziunilor intră: coliziunile laterale și coliziunile față-spate</a:t>
        </a:r>
      </a:p>
    </p188:txBody>
  </p188:cm>
</p188:cmLst>
</file>

<file path=ppt/comments/modernComment_119_9451AE61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0163DB27-A4E2-4928-9A08-4D2217FD54CF}" authorId="{26F5F852-37AD-4D55-DC5E-82F89E5C9F6A}" created="2024-01-14T14:28:55.854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2488381025" sldId="281"/>
      <ac:spMk id="9" creationId="{ED4FFC2A-8553-ADC6-B854-FA9F4428EB53}"/>
    </ac:deMkLst>
    <p188:txBody>
      <a:bodyPr/>
      <a:lstStyle/>
      <a:p>
        <a:r>
          <a:rPr lang="en-US"/>
          <a:t>ego: potitia si viteza longitudinala, pozitia si viteza latrala, acceleratia
celelalte vehicule: distanta relativa fata de vehicului ego, viteza longitudinala, acceleratia, pozitia laterala</a:t>
        </a:r>
      </a:p>
    </p188:txBody>
  </p188:cm>
</p188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EF58D-B62B-40BB-83AA-9D07CFC4ED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2648" y="557783"/>
            <a:ext cx="10969752" cy="313080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AC06D3-F571-4213-A2A4-6A1915120C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2648" y="3902206"/>
            <a:ext cx="10969752" cy="2240529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A10580-AD31-4B8F-8448-55A666AC1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5A860-F335-4252-AA00-24FB67ED2982}" type="datetime1">
              <a:rPr lang="en-US" smtClean="0"/>
              <a:t>1/15/2024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EC99C8-515A-4FEA-9CD2-6D0BF46CF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72AF1B-1868-4C05-B6C3-9EBF29A50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6258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170B0-C1C5-4976-80E8-6B4F90EB3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7593EE-493E-4BCE-8992-24CA63E1E0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80919F-FDDD-42FB-8422-A0665D558D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B1048-0047-48CA-88BA-D69B470942CF}" type="datetime1">
              <a:rPr lang="en-US" smtClean="0"/>
              <a:t>1/15/2024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16D38A-35F8-4667-A1F4-49644471E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9CC230-78B7-487B-9C95-CB00868F6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2011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4CB826-D9AA-4689-B8C0-38D999F0D0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557784"/>
            <a:ext cx="2854452" cy="564342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1F1CDD-16FB-45E0-9887-24374C5676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12648" y="557784"/>
            <a:ext cx="7734300" cy="564342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846397-BBD2-4426-B1F5-FD6EA3CDC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83879-648C-49A9-81A2-0EF5946532D0}" type="datetime1">
              <a:rPr lang="en-US" smtClean="0"/>
              <a:t>1/15/2024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AB91E4-73D0-4ACD-8F54-00EE6FB1D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B28C61-59FE-44D6-A7D6-AAD292232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2517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6D384-B2C5-42A4-9774-A931C39BA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8D736C-5FCC-43BC-B824-A90F2CC5D1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4A3A50-B922-45BE-945D-7ED3EBD83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4BC802-30E3-4658-9CCA-F873646FEC67}" type="datetime1">
              <a:rPr lang="en-US" smtClean="0"/>
              <a:t>1/15/2024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241F78-20DE-4D53-BB25-79E5C4E1A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643084-C669-4FDF-87D4-F22D36BB8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7289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6C559-800C-489A-9174-7901F92B0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57784"/>
            <a:ext cx="10969752" cy="3146400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42B5C3-320B-4CFD-B6A7-A28C7E435B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8" y="3902207"/>
            <a:ext cx="10969752" cy="2187443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FCA372-3F42-4113-A73B-5FDCF93CB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227A3-19CE-4153-81CE-64EB7AB094B3}" type="datetime1">
              <a:rPr lang="en-US" smtClean="0"/>
              <a:t>1/15/2024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DA1197-0C78-4878-B086-5D206EA49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B83D8-FD42-44FF-AA20-944A519CC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0429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685AA-B5C7-4E3D-85FA-94F3C73E5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3AFEEA-6F3F-4630-A950-61C05D2FAF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2081369"/>
            <a:ext cx="5410200" cy="40955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C36817-B869-4D19-9EE8-A3166B0E15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2" y="2081369"/>
            <a:ext cx="5410200" cy="40955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074146-2374-4321-AEBB-3E9B09D77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19A100-10F6-477E-8847-29D479EF1C92}" type="datetime1">
              <a:rPr lang="en-US" smtClean="0"/>
              <a:t>1/15/2024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42337B-B902-4DC2-BB94-02B8A7549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4AD585-B83C-4ECF-AF42-8DDF6996B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2184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A9ADB-3495-481F-BB4E-9C7128B17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65125"/>
            <a:ext cx="10745788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D6FF4C-26CB-4281-A2F7-6CBE451867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895096"/>
            <a:ext cx="5387975" cy="823912"/>
          </a:xfrm>
        </p:spPr>
        <p:txBody>
          <a:bodyPr anchor="b"/>
          <a:lstStyle>
            <a:lvl1pPr marL="0" indent="0">
              <a:buNone/>
              <a:defRPr sz="2400" b="0" i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2E72A9-F222-45B4-9355-C04C058641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" y="2842211"/>
            <a:ext cx="5387975" cy="33474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699F6E-77AD-4EBC-BAF9-5A43CDEC41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67890" y="1895096"/>
            <a:ext cx="5414510" cy="823912"/>
          </a:xfrm>
        </p:spPr>
        <p:txBody>
          <a:bodyPr anchor="b"/>
          <a:lstStyle>
            <a:lvl1pPr marL="0" indent="0">
              <a:buNone/>
              <a:defRPr sz="2400" b="0" i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F77677-7169-4591-B047-0678815F48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67890" y="2842211"/>
            <a:ext cx="5414510" cy="33474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482A6EB-0285-4FA4-A00C-A7F716084F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128AB-198A-495F-8475-FDB360C9873F}" type="datetime1">
              <a:rPr lang="en-US" smtClean="0"/>
              <a:t>1/15/2024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D39526-82B8-402C-8A2B-82EF8F3F3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5EC9E6-6FF1-4541-9CB1-A2FF9D852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1163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70F54-6CED-4251-A0A6-32CCD1213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72C8E6-49D6-46A5-8DC3-B0D8E683C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A235E-F8FD-479F-9FC7-18BE84110877}" type="datetime1">
              <a:rPr lang="en-US" smtClean="0"/>
              <a:t>1/15/2024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883CBA-77CD-4490-A5F3-BAA8FC254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A5FF79-61B6-4693-8547-95B1F2F7A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1485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BDCB94-13E9-41CB-88F0-D30A1791D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0F09B-68DA-462E-9DB4-4C9ADAB8CBCC}" type="datetime1">
              <a:rPr lang="en-US" smtClean="0"/>
              <a:t>1/15/2024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4795A4-736C-426D-8559-5AD589275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2A2ACD-17F3-4C16-8E77-86EC92CCD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5188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FCB2E-B68A-48F9-8B20-CDED818FB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9" y="457199"/>
            <a:ext cx="4970822" cy="266020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081C83-64B5-4BFD-A163-75C2EA7F89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457200"/>
            <a:ext cx="5483352" cy="5744003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5D44AD-E361-48A3-936D-DDA0D51445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49" y="3329989"/>
            <a:ext cx="4970822" cy="2871216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EED06C-E016-489C-8863-EA1BE998B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C4E36-FABE-47EB-AA7F-C19A93824617}" type="datetime1">
              <a:rPr lang="en-US" smtClean="0"/>
              <a:t>1/15/2024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9161F0-D253-49A7-9A08-7A0A22814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42C61A-B326-40A7-A286-90D0544BB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2109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2DF6F-D00F-4CE4-8701-B00627346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9" y="457199"/>
            <a:ext cx="4970822" cy="266748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0FF7AB-F851-4425-8407-996C920E68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6000" y="457199"/>
            <a:ext cx="5483352" cy="5403851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ED6CF5-154F-4615-8CDC-E2BFA61FAB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49" y="3322708"/>
            <a:ext cx="4970822" cy="254628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A5C400-0D13-495F-8C4E-EC3CDF5F2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9CE6B-5DE6-4A2D-B72E-5E8969F9F56F}" type="datetime1">
              <a:rPr lang="en-US" smtClean="0"/>
              <a:t>1/15/2024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B290D7-98AC-45E5-A7D6-73520AFC7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94276C-2BD2-4C4F-AC04-DD3D73768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5540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42E603F-28B7-4831-BF23-65FBAB13D5FB}"/>
              </a:ext>
            </a:extLst>
          </p:cNvPr>
          <p:cNvSpPr/>
          <p:nvPr/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D39700F-2B10-4402-A7DD-06EE22458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1" y="232968"/>
            <a:ext cx="9560477" cy="6625032"/>
          </a:xfrm>
          <a:custGeom>
            <a:avLst/>
            <a:gdLst>
              <a:gd name="connsiteX0" fmla="*/ 8831314 w 9263816"/>
              <a:gd name="connsiteY0" fmla="*/ 5943878 h 6858000"/>
              <a:gd name="connsiteX1" fmla="*/ 9179783 w 9263816"/>
              <a:gd name="connsiteY1" fmla="*/ 6086141 h 6858000"/>
              <a:gd name="connsiteX2" fmla="*/ 9260887 w 9263816"/>
              <a:gd name="connsiteY2" fmla="*/ 6279156 h 6858000"/>
              <a:gd name="connsiteX3" fmla="*/ 8925621 w 9263816"/>
              <a:gd name="connsiteY3" fmla="*/ 6708712 h 6858000"/>
              <a:gd name="connsiteX4" fmla="*/ 8496050 w 9263816"/>
              <a:gd name="connsiteY4" fmla="*/ 6373449 h 6858000"/>
              <a:gd name="connsiteX5" fmla="*/ 8831314 w 9263816"/>
              <a:gd name="connsiteY5" fmla="*/ 5943878 h 6858000"/>
              <a:gd name="connsiteX6" fmla="*/ 7397485 w 9263816"/>
              <a:gd name="connsiteY6" fmla="*/ 5931706 h 6858000"/>
              <a:gd name="connsiteX7" fmla="*/ 7917779 w 9263816"/>
              <a:gd name="connsiteY7" fmla="*/ 6191864 h 6858000"/>
              <a:gd name="connsiteX8" fmla="*/ 8013467 w 9263816"/>
              <a:gd name="connsiteY8" fmla="*/ 6375784 h 6858000"/>
              <a:gd name="connsiteX9" fmla="*/ 8021879 w 9263816"/>
              <a:gd name="connsiteY9" fmla="*/ 6753751 h 6858000"/>
              <a:gd name="connsiteX10" fmla="*/ 7981316 w 9263816"/>
              <a:gd name="connsiteY10" fmla="*/ 6858000 h 6858000"/>
              <a:gd name="connsiteX11" fmla="*/ 6819486 w 9263816"/>
              <a:gd name="connsiteY11" fmla="*/ 6858000 h 6858000"/>
              <a:gd name="connsiteX12" fmla="*/ 6785199 w 9263816"/>
              <a:gd name="connsiteY12" fmla="*/ 6781101 h 6858000"/>
              <a:gd name="connsiteX13" fmla="*/ 7196747 w 9263816"/>
              <a:gd name="connsiteY13" fmla="*/ 5964309 h 6858000"/>
              <a:gd name="connsiteX14" fmla="*/ 7397485 w 9263816"/>
              <a:gd name="connsiteY14" fmla="*/ 5931706 h 6858000"/>
              <a:gd name="connsiteX15" fmla="*/ 1505570 w 9263816"/>
              <a:gd name="connsiteY15" fmla="*/ 227178 h 6858000"/>
              <a:gd name="connsiteX16" fmla="*/ 2026489 w 9263816"/>
              <a:gd name="connsiteY16" fmla="*/ 392370 h 6858000"/>
              <a:gd name="connsiteX17" fmla="*/ 2444553 w 9263816"/>
              <a:gd name="connsiteY17" fmla="*/ 1654853 h 6858000"/>
              <a:gd name="connsiteX18" fmla="*/ 3183153 w 9263816"/>
              <a:gd name="connsiteY18" fmla="*/ 2116208 h 6858000"/>
              <a:gd name="connsiteX19" fmla="*/ 4288384 w 9263816"/>
              <a:gd name="connsiteY19" fmla="*/ 1291908 h 6858000"/>
              <a:gd name="connsiteX20" fmla="*/ 5472602 w 9263816"/>
              <a:gd name="connsiteY20" fmla="*/ 1697818 h 6858000"/>
              <a:gd name="connsiteX21" fmla="*/ 5844697 w 9263816"/>
              <a:gd name="connsiteY21" fmla="*/ 3444791 h 6858000"/>
              <a:gd name="connsiteX22" fmla="*/ 6715674 w 9263816"/>
              <a:gd name="connsiteY22" fmla="*/ 4065208 h 6858000"/>
              <a:gd name="connsiteX23" fmla="*/ 8130429 w 9263816"/>
              <a:gd name="connsiteY23" fmla="*/ 4101787 h 6858000"/>
              <a:gd name="connsiteX24" fmla="*/ 8624630 w 9263816"/>
              <a:gd name="connsiteY24" fmla="*/ 4686202 h 6858000"/>
              <a:gd name="connsiteX25" fmla="*/ 8623843 w 9263816"/>
              <a:gd name="connsiteY25" fmla="*/ 4685749 h 6858000"/>
              <a:gd name="connsiteX26" fmla="*/ 8646859 w 9263816"/>
              <a:gd name="connsiteY26" fmla="*/ 4835156 h 6858000"/>
              <a:gd name="connsiteX27" fmla="*/ 8079403 w 9263816"/>
              <a:gd name="connsiteY27" fmla="*/ 5661624 h 6858000"/>
              <a:gd name="connsiteX28" fmla="*/ 6833105 w 9263816"/>
              <a:gd name="connsiteY28" fmla="*/ 5397208 h 6858000"/>
              <a:gd name="connsiteX29" fmla="*/ 5900832 w 9263816"/>
              <a:gd name="connsiteY29" fmla="*/ 5944462 h 6858000"/>
              <a:gd name="connsiteX30" fmla="*/ 6067212 w 9263816"/>
              <a:gd name="connsiteY30" fmla="*/ 6811916 h 6858000"/>
              <a:gd name="connsiteX31" fmla="*/ 6089565 w 9263816"/>
              <a:gd name="connsiteY31" fmla="*/ 6858000 h 6858000"/>
              <a:gd name="connsiteX32" fmla="*/ 0 w 9263816"/>
              <a:gd name="connsiteY32" fmla="*/ 6858000 h 6858000"/>
              <a:gd name="connsiteX33" fmla="*/ 0 w 9263816"/>
              <a:gd name="connsiteY33" fmla="*/ 2181377 h 6858000"/>
              <a:gd name="connsiteX34" fmla="*/ 73069 w 9263816"/>
              <a:gd name="connsiteY34" fmla="*/ 2215839 h 6858000"/>
              <a:gd name="connsiteX35" fmla="*/ 335445 w 9263816"/>
              <a:gd name="connsiteY35" fmla="*/ 2237140 h 6858000"/>
              <a:gd name="connsiteX36" fmla="*/ 752878 w 9263816"/>
              <a:gd name="connsiteY36" fmla="*/ 1445285 h 6858000"/>
              <a:gd name="connsiteX37" fmla="*/ 1202551 w 9263816"/>
              <a:gd name="connsiteY37" fmla="*/ 314229 h 6858000"/>
              <a:gd name="connsiteX38" fmla="*/ 1505570 w 9263816"/>
              <a:gd name="connsiteY38" fmla="*/ 227178 h 6858000"/>
              <a:gd name="connsiteX39" fmla="*/ 3142509 w 9263816"/>
              <a:gd name="connsiteY39" fmla="*/ 68854 h 6858000"/>
              <a:gd name="connsiteX40" fmla="*/ 3490978 w 9263816"/>
              <a:gd name="connsiteY40" fmla="*/ 211117 h 6858000"/>
              <a:gd name="connsiteX41" fmla="*/ 3572083 w 9263816"/>
              <a:gd name="connsiteY41" fmla="*/ 404131 h 6858000"/>
              <a:gd name="connsiteX42" fmla="*/ 3236814 w 9263816"/>
              <a:gd name="connsiteY42" fmla="*/ 833688 h 6858000"/>
              <a:gd name="connsiteX43" fmla="*/ 2807245 w 9263816"/>
              <a:gd name="connsiteY43" fmla="*/ 498425 h 6858000"/>
              <a:gd name="connsiteX44" fmla="*/ 3142509 w 9263816"/>
              <a:gd name="connsiteY44" fmla="*/ 68854 h 6858000"/>
              <a:gd name="connsiteX45" fmla="*/ 0 w 9263816"/>
              <a:gd name="connsiteY45" fmla="*/ 0 h 6858000"/>
              <a:gd name="connsiteX46" fmla="*/ 39858 w 9263816"/>
              <a:gd name="connsiteY46" fmla="*/ 0 h 6858000"/>
              <a:gd name="connsiteX47" fmla="*/ 65022 w 9263816"/>
              <a:gd name="connsiteY47" fmla="*/ 5834 h 6858000"/>
              <a:gd name="connsiteX48" fmla="*/ 389258 w 9263816"/>
              <a:gd name="connsiteY48" fmla="*/ 235630 h 6858000"/>
              <a:gd name="connsiteX49" fmla="*/ 485484 w 9263816"/>
              <a:gd name="connsiteY49" fmla="*/ 420070 h 6858000"/>
              <a:gd name="connsiteX50" fmla="*/ 74229 w 9263816"/>
              <a:gd name="connsiteY50" fmla="*/ 1237955 h 6858000"/>
              <a:gd name="connsiteX51" fmla="*/ 0 w 9263816"/>
              <a:gd name="connsiteY51" fmla="*/ 125447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9263816" h="6858000">
                <a:moveTo>
                  <a:pt x="8831314" y="5943878"/>
                </a:moveTo>
                <a:cubicBezTo>
                  <a:pt x="8964281" y="5927490"/>
                  <a:pt x="9096260" y="5981362"/>
                  <a:pt x="9179783" y="6086141"/>
                </a:cubicBezTo>
                <a:cubicBezTo>
                  <a:pt x="9224074" y="6141769"/>
                  <a:pt x="9252211" y="6208560"/>
                  <a:pt x="9260887" y="6279156"/>
                </a:cubicBezTo>
                <a:cubicBezTo>
                  <a:pt x="9286897" y="6490362"/>
                  <a:pt x="9136845" y="6682672"/>
                  <a:pt x="8925621" y="6708712"/>
                </a:cubicBezTo>
                <a:cubicBezTo>
                  <a:pt x="8714398" y="6734766"/>
                  <a:pt x="8522062" y="6584655"/>
                  <a:pt x="8496050" y="6373449"/>
                </a:cubicBezTo>
                <a:cubicBezTo>
                  <a:pt x="8470038" y="6162229"/>
                  <a:pt x="8620090" y="5969920"/>
                  <a:pt x="8831314" y="5943878"/>
                </a:cubicBezTo>
                <a:close/>
                <a:moveTo>
                  <a:pt x="7397485" y="5931706"/>
                </a:moveTo>
                <a:cubicBezTo>
                  <a:pt x="7598431" y="5931157"/>
                  <a:pt x="7792965" y="6024548"/>
                  <a:pt x="7917779" y="6191864"/>
                </a:cubicBezTo>
                <a:cubicBezTo>
                  <a:pt x="7959204" y="6247714"/>
                  <a:pt x="7991530" y="6309792"/>
                  <a:pt x="8013467" y="6375784"/>
                </a:cubicBezTo>
                <a:cubicBezTo>
                  <a:pt x="8055425" y="6502973"/>
                  <a:pt x="8055748" y="6633888"/>
                  <a:pt x="8021879" y="6753751"/>
                </a:cubicBezTo>
                <a:lnTo>
                  <a:pt x="7981316" y="6858000"/>
                </a:lnTo>
                <a:lnTo>
                  <a:pt x="6819486" y="6858000"/>
                </a:lnTo>
                <a:lnTo>
                  <a:pt x="6785199" y="6781101"/>
                </a:lnTo>
                <a:cubicBezTo>
                  <a:pt x="6673307" y="6441922"/>
                  <a:pt x="6857485" y="6076251"/>
                  <a:pt x="7196747" y="5964309"/>
                </a:cubicBezTo>
                <a:cubicBezTo>
                  <a:pt x="7262809" y="5942509"/>
                  <a:pt x="7330503" y="5931889"/>
                  <a:pt x="7397485" y="5931706"/>
                </a:cubicBezTo>
                <a:close/>
                <a:moveTo>
                  <a:pt x="1505570" y="227178"/>
                </a:moveTo>
                <a:cubicBezTo>
                  <a:pt x="1691018" y="218628"/>
                  <a:pt x="1889853" y="275403"/>
                  <a:pt x="2026489" y="392370"/>
                </a:cubicBezTo>
                <a:cubicBezTo>
                  <a:pt x="2369898" y="685965"/>
                  <a:pt x="2078266" y="1147857"/>
                  <a:pt x="2444553" y="1654853"/>
                </a:cubicBezTo>
                <a:cubicBezTo>
                  <a:pt x="2492906" y="1721679"/>
                  <a:pt x="2800482" y="2144546"/>
                  <a:pt x="3183153" y="2116208"/>
                </a:cubicBezTo>
                <a:cubicBezTo>
                  <a:pt x="3673561" y="2080541"/>
                  <a:pt x="3723222" y="1441614"/>
                  <a:pt x="4288384" y="1291908"/>
                </a:cubicBezTo>
                <a:cubicBezTo>
                  <a:pt x="4689065" y="1185875"/>
                  <a:pt x="5207943" y="1366633"/>
                  <a:pt x="5472602" y="1697818"/>
                </a:cubicBezTo>
                <a:cubicBezTo>
                  <a:pt x="5891294" y="2221754"/>
                  <a:pt x="5408012" y="2790179"/>
                  <a:pt x="5844697" y="3444791"/>
                </a:cubicBezTo>
                <a:cubicBezTo>
                  <a:pt x="6149900" y="3902467"/>
                  <a:pt x="6672672" y="4053594"/>
                  <a:pt x="6715674" y="4065208"/>
                </a:cubicBezTo>
                <a:cubicBezTo>
                  <a:pt x="7326423" y="4232519"/>
                  <a:pt x="7677158" y="3817020"/>
                  <a:pt x="8130429" y="4101787"/>
                </a:cubicBezTo>
                <a:cubicBezTo>
                  <a:pt x="8226340" y="4161985"/>
                  <a:pt x="8536372" y="4356819"/>
                  <a:pt x="8624630" y="4686202"/>
                </a:cubicBezTo>
                <a:lnTo>
                  <a:pt x="8623843" y="4685749"/>
                </a:lnTo>
                <a:cubicBezTo>
                  <a:pt x="8636924" y="4734567"/>
                  <a:pt x="8644635" y="4784678"/>
                  <a:pt x="8646859" y="4835156"/>
                </a:cubicBezTo>
                <a:cubicBezTo>
                  <a:pt x="8662596" y="5196604"/>
                  <a:pt x="8398383" y="5562326"/>
                  <a:pt x="8079403" y="5661624"/>
                </a:cubicBezTo>
                <a:cubicBezTo>
                  <a:pt x="7649807" y="5795217"/>
                  <a:pt x="7430996" y="5350293"/>
                  <a:pt x="6833105" y="5397208"/>
                </a:cubicBezTo>
                <a:cubicBezTo>
                  <a:pt x="6519033" y="5421527"/>
                  <a:pt x="6056658" y="5595550"/>
                  <a:pt x="5900832" y="5944462"/>
                </a:cubicBezTo>
                <a:cubicBezTo>
                  <a:pt x="5770548" y="6236600"/>
                  <a:pt x="5916359" y="6515160"/>
                  <a:pt x="6067212" y="6811916"/>
                </a:cubicBezTo>
                <a:lnTo>
                  <a:pt x="6089565" y="6858000"/>
                </a:lnTo>
                <a:lnTo>
                  <a:pt x="0" y="6858000"/>
                </a:lnTo>
                <a:lnTo>
                  <a:pt x="0" y="2181377"/>
                </a:lnTo>
                <a:lnTo>
                  <a:pt x="73069" y="2215839"/>
                </a:lnTo>
                <a:cubicBezTo>
                  <a:pt x="165116" y="2251829"/>
                  <a:pt x="254486" y="2263171"/>
                  <a:pt x="335445" y="2237140"/>
                </a:cubicBezTo>
                <a:cubicBezTo>
                  <a:pt x="594718" y="2153707"/>
                  <a:pt x="688441" y="1733807"/>
                  <a:pt x="752878" y="1445285"/>
                </a:cubicBezTo>
                <a:cubicBezTo>
                  <a:pt x="925059" y="674068"/>
                  <a:pt x="975076" y="456292"/>
                  <a:pt x="1202551" y="314229"/>
                </a:cubicBezTo>
                <a:cubicBezTo>
                  <a:pt x="1287853" y="260956"/>
                  <a:pt x="1394302" y="232308"/>
                  <a:pt x="1505570" y="227178"/>
                </a:cubicBezTo>
                <a:close/>
                <a:moveTo>
                  <a:pt x="3142509" y="68854"/>
                </a:moveTo>
                <a:cubicBezTo>
                  <a:pt x="3275474" y="52467"/>
                  <a:pt x="3407455" y="106339"/>
                  <a:pt x="3490978" y="211117"/>
                </a:cubicBezTo>
                <a:cubicBezTo>
                  <a:pt x="3535271" y="266744"/>
                  <a:pt x="3563404" y="333535"/>
                  <a:pt x="3572083" y="404131"/>
                </a:cubicBezTo>
                <a:cubicBezTo>
                  <a:pt x="3598092" y="615337"/>
                  <a:pt x="3448040" y="807648"/>
                  <a:pt x="3236814" y="833688"/>
                </a:cubicBezTo>
                <a:cubicBezTo>
                  <a:pt x="3025594" y="859741"/>
                  <a:pt x="2833255" y="709631"/>
                  <a:pt x="2807245" y="498425"/>
                </a:cubicBezTo>
                <a:cubicBezTo>
                  <a:pt x="2781232" y="287207"/>
                  <a:pt x="2931283" y="94896"/>
                  <a:pt x="3142509" y="68854"/>
                </a:cubicBezTo>
                <a:close/>
                <a:moveTo>
                  <a:pt x="0" y="0"/>
                </a:moveTo>
                <a:lnTo>
                  <a:pt x="39858" y="0"/>
                </a:lnTo>
                <a:lnTo>
                  <a:pt x="65022" y="5834"/>
                </a:lnTo>
                <a:cubicBezTo>
                  <a:pt x="191545" y="45606"/>
                  <a:pt x="305874" y="124173"/>
                  <a:pt x="389258" y="235630"/>
                </a:cubicBezTo>
                <a:cubicBezTo>
                  <a:pt x="430983" y="291600"/>
                  <a:pt x="463360" y="353876"/>
                  <a:pt x="485484" y="420070"/>
                </a:cubicBezTo>
                <a:cubicBezTo>
                  <a:pt x="597711" y="759508"/>
                  <a:pt x="413661" y="1125662"/>
                  <a:pt x="74229" y="1237955"/>
                </a:cubicBezTo>
                <a:lnTo>
                  <a:pt x="0" y="1254477"/>
                </a:lnTo>
                <a:close/>
              </a:path>
            </a:pathLst>
          </a:custGeom>
          <a:solidFill>
            <a:schemeClr val="bg1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760C036-BBCE-4F9E-AD56-DD36D4407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57784"/>
            <a:ext cx="109728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A5D7EC-1E6A-473F-B5A4-18CDFB6CF9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2106204"/>
            <a:ext cx="10972800" cy="40365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9981C7-34D5-49A4-949D-715FD4BD8F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9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800" kern="1200" cap="all" spc="200" smtClean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fld id="{F481A142-DA77-4A5F-AD1F-14E6C18F0F5F}" type="datetime1">
              <a:rPr lang="en-US" smtClean="0"/>
              <a:t>1/15/2024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85CE6E-733D-4C60-B40B-C7C10CB5AF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en-US" sz="800" kern="1200" cap="all" spc="200" dirty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D80D8B-7909-4114-8EBA-C3086DC62B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34600" y="6356350"/>
            <a:ext cx="1447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800" kern="1200" cap="all" spc="200" smtClean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fld id="{1F646F3F-274D-499B-ABBE-824EB4ABDC3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7882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67" r:id="rId6"/>
    <p:sldLayoutId id="2147483763" r:id="rId7"/>
    <p:sldLayoutId id="2147483764" r:id="rId8"/>
    <p:sldLayoutId id="2147483765" r:id="rId9"/>
    <p:sldLayoutId id="2147483766" r:id="rId10"/>
    <p:sldLayoutId id="2147483768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1000"/>
        </a:spcBef>
        <a:buClr>
          <a:schemeClr val="accent5"/>
        </a:buClr>
        <a:buFont typeface="Avenir Next LT Pro" panose="020B05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" indent="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indent="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theconversation.com/a-future-world-full-of-driverless-cars-seriously-64606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creativecommons.org/licenses/by-nd/3.0/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microsoft.com/office/2018/10/relationships/comments" Target="../comments/modernComment_10B_6CEAE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microsoft.com/office/2018/10/relationships/comments" Target="../comments/modernComment_119_9451AE6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microsoft.com/office/2018/10/relationships/comments" Target="../comments/modernComment_113_BF72C74D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4.png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theconversation.com/a-future-world-full-of-driverless-cars-seriously-64606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creativecommons.org/licenses/by-nd/3.0/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microsoft.com/office/2018/10/relationships/comments" Target="../comments/modernComment_114_22B1B83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microsoft.com/office/2018/10/relationships/comments" Target="../comments/modernComment_117_CE9BFD5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118_EA497CDE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theconversation.com/a-future-world-full-of-driverless-cars-seriously-64606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s://danieltakeshi.github.io/2017/04/02/notes-on-the-generalized-advantage-estimation-paper/" TargetMode="External"/><Relationship Id="rId3" Type="http://schemas.openxmlformats.org/officeDocument/2006/relationships/hyperlink" Target="https://theconversation.com/a-future-world-full-of-driverless-cars-seriously-64606" TargetMode="External"/><Relationship Id="rId7" Type="http://schemas.openxmlformats.org/officeDocument/2006/relationships/hyperlink" Target="https://www.youtube.com/watch?v=5P7I-xPq8u8&amp;ab_channel=ArxivInsights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researchgate.net/figure/High-level-diagram-of-the-proximal-policy-optimization-algorithm_fig1_366247043" TargetMode="External"/><Relationship Id="rId5" Type="http://schemas.openxmlformats.org/officeDocument/2006/relationships/hyperlink" Target="https://arxiv.org/abs/1707.06347" TargetMode="External"/><Relationship Id="rId4" Type="http://schemas.openxmlformats.org/officeDocument/2006/relationships/hyperlink" Target="https://arxiv.org/abs/2002.02667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theconversation.com/a-future-world-full-of-driverless-cars-seriously-64606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creativecommons.org/licenses/by-nd/3.0/" TargetMode="Externa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theconversation.com/a-future-world-full-of-driverless-cars-seriously-64606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creativecommons.org/licenses/by-nd/3.0/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theconversation.com/a-future-world-full-of-driverless-cars-seriously-64606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creativecommons.org/licenses/by-nd/3.0/" TargetMode="Externa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theconversation.com/a-future-world-full-of-driverless-cars-seriously-64606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creativecommons.org/licenses/by-nd/3.0/" TargetMode="Externa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theconversation.com/a-future-world-full-of-driverless-cars-seriously-64606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creativecommons.org/licenses/by-nd/3.0/" TargetMode="Externa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razonpublica.com/chat-gpt-no-reemplaza-trabajo-humano-lo-mas-necesario/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nc-sa/3.0/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9A2FFCA-F09E-53D0-A29E-9D3F442DDB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Background Fill">
            <a:extLst>
              <a:ext uri="{FF2B5EF4-FFF2-40B4-BE49-F238E27FC236}">
                <a16:creationId xmlns:a16="http://schemas.microsoft.com/office/drawing/2014/main" id="{6DA65B90-7B06-4499-91BA-CDDD361324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AF89EF4-9C28-E0E9-6F9B-F7D5E6C0D16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6222" r="622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 useBgFill="1">
        <p:nvSpPr>
          <p:cNvPr id="57" name="Freeform: Shape 56">
            <a:extLst>
              <a:ext uri="{FF2B5EF4-FFF2-40B4-BE49-F238E27FC236}">
                <a16:creationId xmlns:a16="http://schemas.microsoft.com/office/drawing/2014/main" id="{56BD7DD2-1738-4D5D-955B-0F7C68C99E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9534478" y="3308697"/>
            <a:ext cx="2657521" cy="3554844"/>
          </a:xfrm>
          <a:custGeom>
            <a:avLst/>
            <a:gdLst>
              <a:gd name="connsiteX0" fmla="*/ 1231997 w 3761741"/>
              <a:gd name="connsiteY0" fmla="*/ 3753085 h 5031909"/>
              <a:gd name="connsiteX1" fmla="*/ 1491504 w 3761741"/>
              <a:gd name="connsiteY1" fmla="*/ 3915246 h 5031909"/>
              <a:gd name="connsiteX2" fmla="*/ 1372239 w 3761741"/>
              <a:gd name="connsiteY2" fmla="*/ 4360348 h 5031909"/>
              <a:gd name="connsiteX3" fmla="*/ 927138 w 3761741"/>
              <a:gd name="connsiteY3" fmla="*/ 4241084 h 5031909"/>
              <a:gd name="connsiteX4" fmla="*/ 1046403 w 3761741"/>
              <a:gd name="connsiteY4" fmla="*/ 3795982 h 5031909"/>
              <a:gd name="connsiteX5" fmla="*/ 1231997 w 3761741"/>
              <a:gd name="connsiteY5" fmla="*/ 3753085 h 5031909"/>
              <a:gd name="connsiteX6" fmla="*/ 1759997 w 3761741"/>
              <a:gd name="connsiteY6" fmla="*/ 3489191 h 5031909"/>
              <a:gd name="connsiteX7" fmla="*/ 1919508 w 3761741"/>
              <a:gd name="connsiteY7" fmla="*/ 3568587 h 5031909"/>
              <a:gd name="connsiteX8" fmla="*/ 1860512 w 3761741"/>
              <a:gd name="connsiteY8" fmla="*/ 3788765 h 5031909"/>
              <a:gd name="connsiteX9" fmla="*/ 1640334 w 3761741"/>
              <a:gd name="connsiteY9" fmla="*/ 3729768 h 5031909"/>
              <a:gd name="connsiteX10" fmla="*/ 1699331 w 3761741"/>
              <a:gd name="connsiteY10" fmla="*/ 3509591 h 5031909"/>
              <a:gd name="connsiteX11" fmla="*/ 1759997 w 3761741"/>
              <a:gd name="connsiteY11" fmla="*/ 3489191 h 5031909"/>
              <a:gd name="connsiteX12" fmla="*/ 0 w 3761741"/>
              <a:gd name="connsiteY12" fmla="*/ 0 h 5031909"/>
              <a:gd name="connsiteX13" fmla="*/ 3761741 w 3761741"/>
              <a:gd name="connsiteY13" fmla="*/ 0 h 5031909"/>
              <a:gd name="connsiteX14" fmla="*/ 3681829 w 3761741"/>
              <a:gd name="connsiteY14" fmla="*/ 50256 h 5031909"/>
              <a:gd name="connsiteX15" fmla="*/ 2937684 w 3761741"/>
              <a:gd name="connsiteY15" fmla="*/ 451413 h 5031909"/>
              <a:gd name="connsiteX16" fmla="*/ 2372686 w 3761741"/>
              <a:gd name="connsiteY16" fmla="*/ 1727662 h 5031909"/>
              <a:gd name="connsiteX17" fmla="*/ 2465529 w 3761741"/>
              <a:gd name="connsiteY17" fmla="*/ 2404960 h 5031909"/>
              <a:gd name="connsiteX18" fmla="*/ 1386395 w 3761741"/>
              <a:gd name="connsiteY18" fmla="*/ 3432457 h 5031909"/>
              <a:gd name="connsiteX19" fmla="*/ 717407 w 3761741"/>
              <a:gd name="connsiteY19" fmla="*/ 3749372 h 5031909"/>
              <a:gd name="connsiteX20" fmla="*/ 322998 w 3761741"/>
              <a:gd name="connsiteY20" fmla="*/ 4542230 h 5031909"/>
              <a:gd name="connsiteX21" fmla="*/ 7948 w 3761741"/>
              <a:gd name="connsiteY21" fmla="*/ 5025561 h 5031909"/>
              <a:gd name="connsiteX22" fmla="*/ 0 w 3761741"/>
              <a:gd name="connsiteY22" fmla="*/ 5031909 h 5031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761741" h="5031909">
                <a:moveTo>
                  <a:pt x="1231997" y="3753085"/>
                </a:moveTo>
                <a:cubicBezTo>
                  <a:pt x="1336336" y="3760459"/>
                  <a:pt x="1435268" y="3817843"/>
                  <a:pt x="1491504" y="3915246"/>
                </a:cubicBezTo>
                <a:cubicBezTo>
                  <a:pt x="1581482" y="4071092"/>
                  <a:pt x="1528085" y="4270371"/>
                  <a:pt x="1372239" y="4360348"/>
                </a:cubicBezTo>
                <a:cubicBezTo>
                  <a:pt x="1216394" y="4450325"/>
                  <a:pt x="1017115" y="4396929"/>
                  <a:pt x="927138" y="4241084"/>
                </a:cubicBezTo>
                <a:cubicBezTo>
                  <a:pt x="837160" y="4085238"/>
                  <a:pt x="890557" y="3885959"/>
                  <a:pt x="1046403" y="3795982"/>
                </a:cubicBezTo>
                <a:cubicBezTo>
                  <a:pt x="1104845" y="3762240"/>
                  <a:pt x="1169394" y="3748660"/>
                  <a:pt x="1231997" y="3753085"/>
                </a:cubicBezTo>
                <a:close/>
                <a:moveTo>
                  <a:pt x="1759997" y="3489191"/>
                </a:moveTo>
                <a:cubicBezTo>
                  <a:pt x="1822331" y="3481456"/>
                  <a:pt x="1886126" y="3510769"/>
                  <a:pt x="1919508" y="3568587"/>
                </a:cubicBezTo>
                <a:cubicBezTo>
                  <a:pt x="1964017" y="3645679"/>
                  <a:pt x="1937603" y="3744256"/>
                  <a:pt x="1860512" y="3788765"/>
                </a:cubicBezTo>
                <a:cubicBezTo>
                  <a:pt x="1783420" y="3833274"/>
                  <a:pt x="1684844" y="3806860"/>
                  <a:pt x="1640334" y="3729768"/>
                </a:cubicBezTo>
                <a:cubicBezTo>
                  <a:pt x="1595825" y="3652677"/>
                  <a:pt x="1622238" y="3554100"/>
                  <a:pt x="1699331" y="3509591"/>
                </a:cubicBezTo>
                <a:cubicBezTo>
                  <a:pt x="1718604" y="3498464"/>
                  <a:pt x="1739219" y="3491769"/>
                  <a:pt x="1759997" y="3489191"/>
                </a:cubicBezTo>
                <a:close/>
                <a:moveTo>
                  <a:pt x="0" y="0"/>
                </a:moveTo>
                <a:lnTo>
                  <a:pt x="3761741" y="0"/>
                </a:lnTo>
                <a:lnTo>
                  <a:pt x="3681829" y="50256"/>
                </a:lnTo>
                <a:cubicBezTo>
                  <a:pt x="3438848" y="191089"/>
                  <a:pt x="3181881" y="311202"/>
                  <a:pt x="2937684" y="451413"/>
                </a:cubicBezTo>
                <a:cubicBezTo>
                  <a:pt x="2479845" y="715229"/>
                  <a:pt x="2214753" y="1139058"/>
                  <a:pt x="2372686" y="1727662"/>
                </a:cubicBezTo>
                <a:cubicBezTo>
                  <a:pt x="2431549" y="1947175"/>
                  <a:pt x="2491082" y="2185236"/>
                  <a:pt x="2465529" y="2404960"/>
                </a:cubicBezTo>
                <a:cubicBezTo>
                  <a:pt x="2399653" y="2971510"/>
                  <a:pt x="2011160" y="3315831"/>
                  <a:pt x="1386395" y="3432457"/>
                </a:cubicBezTo>
                <a:cubicBezTo>
                  <a:pt x="1135728" y="3479297"/>
                  <a:pt x="864140" y="3520006"/>
                  <a:pt x="717407" y="3749372"/>
                </a:cubicBezTo>
                <a:cubicBezTo>
                  <a:pt x="559240" y="3996927"/>
                  <a:pt x="433133" y="4268292"/>
                  <a:pt x="322998" y="4542230"/>
                </a:cubicBezTo>
                <a:cubicBezTo>
                  <a:pt x="247175" y="4731198"/>
                  <a:pt x="151079" y="4898056"/>
                  <a:pt x="7948" y="5025561"/>
                </a:cubicBezTo>
                <a:lnTo>
                  <a:pt x="0" y="5031909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8509A13B-4750-4C28-974C-8E9C13C5B0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555816" y="-1555812"/>
            <a:ext cx="6858000" cy="9969624"/>
          </a:xfrm>
          <a:prstGeom prst="rect">
            <a:avLst/>
          </a:prstGeom>
          <a:gradFill>
            <a:gsLst>
              <a:gs pos="41000">
                <a:srgbClr val="000000">
                  <a:alpha val="50000"/>
                </a:srgbClr>
              </a:gs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56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AD69A8-FFED-300E-BB79-E6138A53DD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" y="663960"/>
            <a:ext cx="9784602" cy="3228104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rgbClr val="FFFFFF"/>
                </a:solidFill>
                <a:cs typeface="Posterama"/>
              </a:rPr>
              <a:t>Reinforcement Learning </a:t>
            </a:r>
            <a:r>
              <a:rPr lang="en-US" err="1">
                <a:solidFill>
                  <a:srgbClr val="FFFFFF"/>
                </a:solidFill>
                <a:cs typeface="Posterama"/>
              </a:rPr>
              <a:t>în</a:t>
            </a:r>
            <a:r>
              <a:rPr lang="en-US">
                <a:solidFill>
                  <a:srgbClr val="FFFFFF"/>
                </a:solidFill>
                <a:cs typeface="Posterama"/>
              </a:rPr>
              <a:t> </a:t>
            </a:r>
            <a:r>
              <a:rPr lang="en-US" err="1">
                <a:solidFill>
                  <a:srgbClr val="FFFFFF"/>
                </a:solidFill>
                <a:cs typeface="Posterama"/>
              </a:rPr>
              <a:t>conducerea</a:t>
            </a:r>
            <a:r>
              <a:rPr lang="en-US">
                <a:solidFill>
                  <a:srgbClr val="FFFFFF"/>
                </a:solidFill>
                <a:cs typeface="Posterama"/>
              </a:rPr>
              <a:t> </a:t>
            </a:r>
            <a:r>
              <a:rPr lang="en-US" err="1">
                <a:solidFill>
                  <a:srgbClr val="FFFFFF"/>
                </a:solidFill>
                <a:cs typeface="Posterama"/>
              </a:rPr>
              <a:t>autonomă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229884-2F44-6E8E-A3D6-E38AE1B1AB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" y="3086180"/>
            <a:ext cx="6025043" cy="3294048"/>
          </a:xfrm>
        </p:spPr>
        <p:txBody>
          <a:bodyPr anchor="b">
            <a:normAutofit fontScale="92500" lnSpcReduction="20000"/>
          </a:bodyPr>
          <a:lstStyle/>
          <a:p>
            <a:r>
              <a:rPr lang="en-US" err="1">
                <a:solidFill>
                  <a:schemeClr val="bg1"/>
                </a:solidFill>
                <a:latin typeface="Posterama"/>
                <a:cs typeface="Posterama"/>
              </a:rPr>
              <a:t>Prezentare</a:t>
            </a:r>
            <a:r>
              <a:rPr lang="en-US">
                <a:solidFill>
                  <a:schemeClr val="bg1"/>
                </a:solidFill>
                <a:latin typeface="Posterama"/>
                <a:cs typeface="Posterama"/>
              </a:rPr>
              <a:t> </a:t>
            </a:r>
            <a:r>
              <a:rPr lang="en-US" err="1">
                <a:solidFill>
                  <a:schemeClr val="bg1"/>
                </a:solidFill>
                <a:latin typeface="Posterama"/>
                <a:cs typeface="Posterama"/>
              </a:rPr>
              <a:t>articole</a:t>
            </a:r>
            <a:r>
              <a:rPr lang="en-US">
                <a:solidFill>
                  <a:schemeClr val="bg1"/>
                </a:solidFill>
                <a:latin typeface="Posterama"/>
                <a:cs typeface="Posterama"/>
              </a:rPr>
              <a:t> </a:t>
            </a:r>
            <a:r>
              <a:rPr lang="en-US" err="1">
                <a:solidFill>
                  <a:schemeClr val="bg1"/>
                </a:solidFill>
                <a:latin typeface="Posterama"/>
                <a:cs typeface="Posterama"/>
              </a:rPr>
              <a:t>științifice</a:t>
            </a:r>
            <a:endParaRPr lang="en-US">
              <a:solidFill>
                <a:schemeClr val="bg1"/>
              </a:solidFill>
              <a:latin typeface="Posterama"/>
              <a:cs typeface="Posterama"/>
            </a:endParaRPr>
          </a:p>
          <a:p>
            <a:endParaRPr lang="en-US">
              <a:solidFill>
                <a:schemeClr val="bg1"/>
              </a:solidFill>
              <a:latin typeface="Posterama"/>
              <a:ea typeface="+mn-lt"/>
              <a:cs typeface="+mn-lt"/>
            </a:endParaRPr>
          </a:p>
          <a:p>
            <a:r>
              <a:rPr lang="en-US" b="1" i="1">
                <a:solidFill>
                  <a:schemeClr val="bg1"/>
                </a:solidFill>
                <a:latin typeface="Posterama"/>
                <a:ea typeface="+mn-lt"/>
                <a:cs typeface="+mn-lt"/>
              </a:rPr>
              <a:t>Ana-Maria Panait</a:t>
            </a:r>
          </a:p>
          <a:p>
            <a:r>
              <a:rPr lang="en-US" sz="1900" b="1" i="1">
                <a:solidFill>
                  <a:schemeClr val="bg1"/>
                </a:solidFill>
                <a:latin typeface="Posterama"/>
                <a:ea typeface="+mn-lt"/>
                <a:cs typeface="+mn-lt"/>
              </a:rPr>
              <a:t>Dafina </a:t>
            </a:r>
            <a:r>
              <a:rPr lang="en-US" sz="1900" b="1" i="1" err="1">
                <a:solidFill>
                  <a:schemeClr val="bg1"/>
                </a:solidFill>
                <a:latin typeface="Posterama"/>
                <a:ea typeface="+mn-lt"/>
                <a:cs typeface="+mn-lt"/>
              </a:rPr>
              <a:t>Trufaș</a:t>
            </a:r>
            <a:endParaRPr lang="en-US" sz="1900" b="1" i="1">
              <a:solidFill>
                <a:schemeClr val="bg1"/>
              </a:solidFill>
              <a:latin typeface="Posterama"/>
              <a:ea typeface="+mn-lt"/>
              <a:cs typeface="+mn-lt"/>
            </a:endParaRPr>
          </a:p>
          <a:p>
            <a:r>
              <a:rPr lang="en-US" sz="1900" b="1" i="1">
                <a:solidFill>
                  <a:schemeClr val="bg1"/>
                </a:solidFill>
                <a:latin typeface="Posterama"/>
                <a:ea typeface="+mn-lt"/>
                <a:cs typeface="+mn-lt"/>
              </a:rPr>
              <a:t>Iulia-Georgiana </a:t>
            </a:r>
            <a:r>
              <a:rPr lang="en-US" sz="1900" b="1" i="1" err="1">
                <a:solidFill>
                  <a:schemeClr val="bg1"/>
                </a:solidFill>
                <a:latin typeface="Posterama"/>
                <a:ea typeface="+mn-lt"/>
                <a:cs typeface="+mn-lt"/>
              </a:rPr>
              <a:t>Talpalariu</a:t>
            </a:r>
            <a:endParaRPr lang="en-US" sz="1900" b="1" i="1">
              <a:solidFill>
                <a:schemeClr val="bg1"/>
              </a:solidFill>
              <a:latin typeface="Posterama"/>
              <a:ea typeface="+mn-lt"/>
              <a:cs typeface="+mn-lt"/>
            </a:endParaRPr>
          </a:p>
          <a:p>
            <a:r>
              <a:rPr lang="en-US" sz="1900" b="1" i="1">
                <a:solidFill>
                  <a:schemeClr val="bg1"/>
                </a:solidFill>
                <a:latin typeface="Posterama"/>
                <a:ea typeface="+mn-lt"/>
                <a:cs typeface="+mn-lt"/>
              </a:rPr>
              <a:t>Tiberiu Nicolae </a:t>
            </a:r>
            <a:r>
              <a:rPr lang="en-US" sz="1900" b="1" i="1" err="1">
                <a:solidFill>
                  <a:schemeClr val="bg1"/>
                </a:solidFill>
                <a:latin typeface="Posterama"/>
                <a:ea typeface="+mn-lt"/>
                <a:cs typeface="+mn-lt"/>
              </a:rPr>
              <a:t>Titirigă</a:t>
            </a:r>
            <a:endParaRPr lang="en-US" sz="1900" b="1" i="1">
              <a:solidFill>
                <a:schemeClr val="bg1"/>
              </a:solidFill>
              <a:latin typeface="Posterama"/>
              <a:ea typeface="+mn-lt"/>
              <a:cs typeface="+mn-lt"/>
            </a:endParaRPr>
          </a:p>
          <a:p>
            <a:r>
              <a:rPr lang="en-US" sz="1200" i="1" err="1">
                <a:solidFill>
                  <a:schemeClr val="bg1"/>
                </a:solidFill>
                <a:latin typeface="Posterama"/>
                <a:ea typeface="+mn-lt"/>
                <a:cs typeface="+mn-lt"/>
              </a:rPr>
              <a:t>Universitatea</a:t>
            </a:r>
            <a:r>
              <a:rPr lang="en-US" sz="1200" i="1">
                <a:solidFill>
                  <a:schemeClr val="bg1"/>
                </a:solidFill>
                <a:latin typeface="Posterama"/>
                <a:ea typeface="+mn-lt"/>
                <a:cs typeface="+mn-lt"/>
              </a:rPr>
              <a:t> </a:t>
            </a:r>
            <a:r>
              <a:rPr lang="en-US" sz="1200" i="1" err="1">
                <a:solidFill>
                  <a:schemeClr val="bg1"/>
                </a:solidFill>
                <a:latin typeface="Posterama"/>
                <a:ea typeface="+mn-lt"/>
                <a:cs typeface="+mn-lt"/>
              </a:rPr>
              <a:t>București</a:t>
            </a:r>
            <a:endParaRPr lang="en-US" sz="1200" i="1">
              <a:solidFill>
                <a:schemeClr val="bg1"/>
              </a:solidFill>
              <a:latin typeface="Posterama"/>
              <a:ea typeface="+mn-lt"/>
              <a:cs typeface="+mn-lt"/>
            </a:endParaRPr>
          </a:p>
          <a:p>
            <a:r>
              <a:rPr lang="en-US" sz="1200" i="1" err="1">
                <a:solidFill>
                  <a:schemeClr val="bg1"/>
                </a:solidFill>
                <a:latin typeface="Posterama"/>
                <a:ea typeface="+mn-lt"/>
                <a:cs typeface="+mn-lt"/>
              </a:rPr>
              <a:t>Facultatea</a:t>
            </a:r>
            <a:r>
              <a:rPr lang="en-US" sz="1200" i="1">
                <a:solidFill>
                  <a:schemeClr val="bg1"/>
                </a:solidFill>
                <a:latin typeface="Posterama"/>
                <a:ea typeface="+mn-lt"/>
                <a:cs typeface="+mn-lt"/>
              </a:rPr>
              <a:t> de </a:t>
            </a:r>
            <a:r>
              <a:rPr lang="en-US" sz="1200" i="1" err="1">
                <a:solidFill>
                  <a:schemeClr val="bg1"/>
                </a:solidFill>
                <a:latin typeface="Posterama"/>
                <a:ea typeface="+mn-lt"/>
                <a:cs typeface="+mn-lt"/>
              </a:rPr>
              <a:t>Matematică</a:t>
            </a:r>
            <a:r>
              <a:rPr lang="en-US" sz="1200" i="1">
                <a:solidFill>
                  <a:schemeClr val="bg1"/>
                </a:solidFill>
                <a:latin typeface="Posterama"/>
                <a:ea typeface="+mn-lt"/>
                <a:cs typeface="+mn-lt"/>
              </a:rPr>
              <a:t> </a:t>
            </a:r>
            <a:r>
              <a:rPr lang="en-US" sz="1200" i="1" err="1">
                <a:solidFill>
                  <a:schemeClr val="bg1"/>
                </a:solidFill>
                <a:latin typeface="Posterama"/>
                <a:ea typeface="+mn-lt"/>
                <a:cs typeface="+mn-lt"/>
              </a:rPr>
              <a:t>și</a:t>
            </a:r>
            <a:r>
              <a:rPr lang="en-US" sz="1200" i="1">
                <a:solidFill>
                  <a:schemeClr val="bg1"/>
                </a:solidFill>
                <a:latin typeface="Posterama"/>
                <a:ea typeface="+mn-lt"/>
                <a:cs typeface="+mn-lt"/>
              </a:rPr>
              <a:t> </a:t>
            </a:r>
            <a:r>
              <a:rPr lang="en-US" sz="1200" i="1" err="1">
                <a:solidFill>
                  <a:schemeClr val="bg1"/>
                </a:solidFill>
                <a:latin typeface="Posterama"/>
                <a:ea typeface="+mn-lt"/>
                <a:cs typeface="+mn-lt"/>
              </a:rPr>
              <a:t>Informatică</a:t>
            </a:r>
            <a:endParaRPr lang="en-US" sz="1200" i="1">
              <a:solidFill>
                <a:schemeClr val="bg1"/>
              </a:solidFill>
              <a:latin typeface="Posterama"/>
              <a:ea typeface="+mn-lt"/>
              <a:cs typeface="+mn-lt"/>
            </a:endParaRPr>
          </a:p>
          <a:p>
            <a:r>
              <a:rPr lang="en-US" sz="1200" i="1">
                <a:solidFill>
                  <a:schemeClr val="bg1"/>
                </a:solidFill>
                <a:latin typeface="Posterama"/>
                <a:ea typeface="+mn-lt"/>
                <a:cs typeface="+mn-lt"/>
              </a:rPr>
              <a:t>Anul III, </a:t>
            </a:r>
            <a:r>
              <a:rPr lang="en-US" sz="1200" i="1" err="1">
                <a:solidFill>
                  <a:schemeClr val="bg1"/>
                </a:solidFill>
                <a:latin typeface="Posterama"/>
                <a:ea typeface="+mn-lt"/>
                <a:cs typeface="+mn-lt"/>
              </a:rPr>
              <a:t>Semestrul</a:t>
            </a:r>
            <a:r>
              <a:rPr lang="en-US" sz="1200" i="1">
                <a:solidFill>
                  <a:schemeClr val="bg1"/>
                </a:solidFill>
                <a:latin typeface="Posterama"/>
                <a:ea typeface="+mn-lt"/>
                <a:cs typeface="+mn-lt"/>
              </a:rPr>
              <a:t> I</a:t>
            </a:r>
            <a:endParaRPr lang="en-US" sz="1200" i="1">
              <a:solidFill>
                <a:schemeClr val="bg1"/>
              </a:solidFill>
              <a:latin typeface="Posteram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61D0A16-45CA-D5B1-0E8F-DA18F7757D19}"/>
              </a:ext>
            </a:extLst>
          </p:cNvPr>
          <p:cNvSpPr txBox="1"/>
          <p:nvPr/>
        </p:nvSpPr>
        <p:spPr>
          <a:xfrm>
            <a:off x="9553137" y="6657945"/>
            <a:ext cx="2638863" cy="200055"/>
          </a:xfrm>
          <a:prstGeom prst="rect">
            <a:avLst/>
          </a:prstGeom>
          <a:solidFill>
            <a:srgbClr val="000000"/>
          </a:solidFill>
        </p:spPr>
        <p:txBody>
          <a:bodyPr wrap="none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BY-ND</a:t>
            </a:r>
            <a:r>
              <a:rPr lang="en-US" sz="700">
                <a:solidFill>
                  <a:srgbClr val="FFFFFF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482154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011213A-D289-D889-76EA-AEB950B195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" name="Background Fill">
            <a:extLst>
              <a:ext uri="{FF2B5EF4-FFF2-40B4-BE49-F238E27FC236}">
                <a16:creationId xmlns:a16="http://schemas.microsoft.com/office/drawing/2014/main" id="{566DE59B-2298-F3C5-2CA0-7D7736E35C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37BC2930-A0D0-6E21-34F1-94FB2D7934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Freeform: Shape 104">
            <a:extLst>
              <a:ext uri="{FF2B5EF4-FFF2-40B4-BE49-F238E27FC236}">
                <a16:creationId xmlns:a16="http://schemas.microsoft.com/office/drawing/2014/main" id="{5BB2339A-2D42-C908-15B0-4FA4993C96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0" cy="4717301"/>
          </a:xfrm>
          <a:custGeom>
            <a:avLst/>
            <a:gdLst>
              <a:gd name="connsiteX0" fmla="*/ 8930642 w 12192000"/>
              <a:gd name="connsiteY0" fmla="*/ 4273734 h 4717301"/>
              <a:gd name="connsiteX1" fmla="*/ 9143134 w 12192000"/>
              <a:gd name="connsiteY1" fmla="*/ 4396362 h 4717301"/>
              <a:gd name="connsiteX2" fmla="*/ 9043549 w 12192000"/>
              <a:gd name="connsiteY2" fmla="*/ 4693978 h 4717301"/>
              <a:gd name="connsiteX3" fmla="*/ 8745984 w 12192000"/>
              <a:gd name="connsiteY3" fmla="*/ 4594249 h 4717301"/>
              <a:gd name="connsiteX4" fmla="*/ 8845568 w 12192000"/>
              <a:gd name="connsiteY4" fmla="*/ 4296634 h 4717301"/>
              <a:gd name="connsiteX5" fmla="*/ 8930642 w 12192000"/>
              <a:gd name="connsiteY5" fmla="*/ 4273734 h 4717301"/>
              <a:gd name="connsiteX6" fmla="*/ 9842642 w 12192000"/>
              <a:gd name="connsiteY6" fmla="*/ 3718743 h 4717301"/>
              <a:gd name="connsiteX7" fmla="*/ 10272210 w 12192000"/>
              <a:gd name="connsiteY7" fmla="*/ 3966645 h 4717301"/>
              <a:gd name="connsiteX8" fmla="*/ 10070896 w 12192000"/>
              <a:gd name="connsiteY8" fmla="*/ 4568292 h 4717301"/>
              <a:gd name="connsiteX9" fmla="*/ 9469346 w 12192000"/>
              <a:gd name="connsiteY9" fmla="*/ 4366686 h 4717301"/>
              <a:gd name="connsiteX10" fmla="*/ 9670660 w 12192000"/>
              <a:gd name="connsiteY10" fmla="*/ 3765038 h 4717301"/>
              <a:gd name="connsiteX11" fmla="*/ 9842642 w 12192000"/>
              <a:gd name="connsiteY11" fmla="*/ 3718743 h 4717301"/>
              <a:gd name="connsiteX12" fmla="*/ 0 w 12192000"/>
              <a:gd name="connsiteY12" fmla="*/ 0 h 4717301"/>
              <a:gd name="connsiteX13" fmla="*/ 12192000 w 12192000"/>
              <a:gd name="connsiteY13" fmla="*/ 0 h 4717301"/>
              <a:gd name="connsiteX14" fmla="*/ 12192000 w 12192000"/>
              <a:gd name="connsiteY14" fmla="*/ 3369891 h 4717301"/>
              <a:gd name="connsiteX15" fmla="*/ 12124015 w 12192000"/>
              <a:gd name="connsiteY15" fmla="*/ 3410713 h 4717301"/>
              <a:gd name="connsiteX16" fmla="*/ 11077457 w 12192000"/>
              <a:gd name="connsiteY16" fmla="*/ 3501725 h 4717301"/>
              <a:gd name="connsiteX17" fmla="*/ 9867246 w 12192000"/>
              <a:gd name="connsiteY17" fmla="*/ 3351592 h 4717301"/>
              <a:gd name="connsiteX18" fmla="*/ 8994802 w 12192000"/>
              <a:gd name="connsiteY18" fmla="*/ 3878378 h 4717301"/>
              <a:gd name="connsiteX19" fmla="*/ 6994655 w 12192000"/>
              <a:gd name="connsiteY19" fmla="*/ 4335637 h 4717301"/>
              <a:gd name="connsiteX20" fmla="*/ 6287534 w 12192000"/>
              <a:gd name="connsiteY20" fmla="*/ 3714199 h 4717301"/>
              <a:gd name="connsiteX21" fmla="*/ 4392596 w 12192000"/>
              <a:gd name="connsiteY21" fmla="*/ 3392344 h 4717301"/>
              <a:gd name="connsiteX22" fmla="*/ 3014500 w 12192000"/>
              <a:gd name="connsiteY22" fmla="*/ 4100222 h 4717301"/>
              <a:gd name="connsiteX23" fmla="*/ 86414 w 12192000"/>
              <a:gd name="connsiteY23" fmla="*/ 3903305 h 4717301"/>
              <a:gd name="connsiteX24" fmla="*/ 0 w 12192000"/>
              <a:gd name="connsiteY24" fmla="*/ 3840566 h 4717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2192000" h="4717301">
                <a:moveTo>
                  <a:pt x="8930642" y="4273734"/>
                </a:moveTo>
                <a:cubicBezTo>
                  <a:pt x="9016941" y="4268381"/>
                  <a:pt x="9102130" y="4314070"/>
                  <a:pt x="9143134" y="4396362"/>
                </a:cubicBezTo>
                <a:cubicBezTo>
                  <a:pt x="9197806" y="4506087"/>
                  <a:pt x="9153221" y="4639333"/>
                  <a:pt x="9043549" y="4693978"/>
                </a:cubicBezTo>
                <a:cubicBezTo>
                  <a:pt x="8933879" y="4748622"/>
                  <a:pt x="8800655" y="4703973"/>
                  <a:pt x="8745984" y="4594249"/>
                </a:cubicBezTo>
                <a:cubicBezTo>
                  <a:pt x="8691311" y="4484525"/>
                  <a:pt x="8735897" y="4351279"/>
                  <a:pt x="8845568" y="4296634"/>
                </a:cubicBezTo>
                <a:cubicBezTo>
                  <a:pt x="8872986" y="4282973"/>
                  <a:pt x="8901875" y="4275517"/>
                  <a:pt x="8930642" y="4273734"/>
                </a:cubicBezTo>
                <a:close/>
                <a:moveTo>
                  <a:pt x="9842642" y="3718743"/>
                </a:moveTo>
                <a:cubicBezTo>
                  <a:pt x="10017101" y="3707923"/>
                  <a:pt x="10189318" y="3800286"/>
                  <a:pt x="10272210" y="3966645"/>
                </a:cubicBezTo>
                <a:cubicBezTo>
                  <a:pt x="10382732" y="4188458"/>
                  <a:pt x="10292600" y="4457825"/>
                  <a:pt x="10070896" y="4568292"/>
                </a:cubicBezTo>
                <a:cubicBezTo>
                  <a:pt x="9849191" y="4678760"/>
                  <a:pt x="9579867" y="4588498"/>
                  <a:pt x="9469346" y="4366686"/>
                </a:cubicBezTo>
                <a:cubicBezTo>
                  <a:pt x="9358824" y="4144873"/>
                  <a:pt x="9448956" y="3875506"/>
                  <a:pt x="9670660" y="3765038"/>
                </a:cubicBezTo>
                <a:cubicBezTo>
                  <a:pt x="9726087" y="3737421"/>
                  <a:pt x="9784490" y="3722349"/>
                  <a:pt x="9842642" y="3718743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3369891"/>
                </a:lnTo>
                <a:lnTo>
                  <a:pt x="12124015" y="3410713"/>
                </a:lnTo>
                <a:cubicBezTo>
                  <a:pt x="11792041" y="3581538"/>
                  <a:pt x="11443617" y="3577252"/>
                  <a:pt x="11077457" y="3501725"/>
                </a:cubicBezTo>
                <a:cubicBezTo>
                  <a:pt x="10679189" y="3419860"/>
                  <a:pt x="10271734" y="3358281"/>
                  <a:pt x="9867246" y="3351592"/>
                </a:cubicBezTo>
                <a:cubicBezTo>
                  <a:pt x="9492336" y="3345611"/>
                  <a:pt x="9239136" y="3626329"/>
                  <a:pt x="8994802" y="3878378"/>
                </a:cubicBezTo>
                <a:cubicBezTo>
                  <a:pt x="8385954" y="4506678"/>
                  <a:pt x="7695268" y="4690742"/>
                  <a:pt x="6994655" y="4335637"/>
                </a:cubicBezTo>
                <a:cubicBezTo>
                  <a:pt x="6722938" y="4197922"/>
                  <a:pt x="6494843" y="3948626"/>
                  <a:pt x="6287534" y="3714199"/>
                </a:cubicBezTo>
                <a:cubicBezTo>
                  <a:pt x="5731733" y="3085491"/>
                  <a:pt x="5043559" y="3067499"/>
                  <a:pt x="4392596" y="3392344"/>
                </a:cubicBezTo>
                <a:cubicBezTo>
                  <a:pt x="3930423" y="3623867"/>
                  <a:pt x="3492022" y="3908604"/>
                  <a:pt x="3014500" y="4100222"/>
                </a:cubicBezTo>
                <a:cubicBezTo>
                  <a:pt x="1977820" y="4518409"/>
                  <a:pt x="973242" y="4499486"/>
                  <a:pt x="86414" y="3903305"/>
                </a:cubicBezTo>
                <a:lnTo>
                  <a:pt x="0" y="384056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291A4F2-B592-A0BD-3D7F-61BD6E66FF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012" y="4967478"/>
            <a:ext cx="5910470" cy="1625875"/>
          </a:xfrm>
        </p:spPr>
        <p:txBody>
          <a:bodyPr anchor="ctr">
            <a:normAutofit/>
          </a:bodyPr>
          <a:lstStyle/>
          <a:p>
            <a:r>
              <a:rPr lang="en-US">
                <a:ea typeface="+mj-lt"/>
                <a:cs typeface="+mj-lt"/>
              </a:rPr>
              <a:t>Trust Region Policy Optimization</a:t>
            </a:r>
          </a:p>
          <a:p>
            <a:endParaRPr lang="en-US">
              <a:cs typeface="Posterama"/>
            </a:endParaRP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DE957DF-E0FF-A537-2667-F3453E059B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3860" y="571613"/>
            <a:ext cx="10035353" cy="2490170"/>
          </a:xfr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0E71421-4CD1-6733-0C83-BCBA248CC4CA}"/>
              </a:ext>
            </a:extLst>
          </p:cNvPr>
          <p:cNvSpPr/>
          <p:nvPr/>
        </p:nvSpPr>
        <p:spPr>
          <a:xfrm>
            <a:off x="5018313" y="2171699"/>
            <a:ext cx="620485" cy="620485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F4F731E-A9E6-7B73-602E-4B878C3839A0}"/>
              </a:ext>
            </a:extLst>
          </p:cNvPr>
          <p:cNvCxnSpPr/>
          <p:nvPr/>
        </p:nvCxnSpPr>
        <p:spPr>
          <a:xfrm flipH="1" flipV="1">
            <a:off x="5399313" y="2808515"/>
            <a:ext cx="1785258" cy="1621969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ubtitle 2">
            <a:extLst>
              <a:ext uri="{FF2B5EF4-FFF2-40B4-BE49-F238E27FC236}">
                <a16:creationId xmlns:a16="http://schemas.microsoft.com/office/drawing/2014/main" id="{8F4EFEF8-62A0-CD48-CBB2-4B3AD1D9CC15}"/>
              </a:ext>
            </a:extLst>
          </p:cNvPr>
          <p:cNvSpPr txBox="1">
            <a:spLocks/>
          </p:cNvSpPr>
          <p:nvPr/>
        </p:nvSpPr>
        <p:spPr>
          <a:xfrm>
            <a:off x="6924667" y="3907402"/>
            <a:ext cx="4764348" cy="229950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endParaRPr lang="en-US" sz="2400" i="1">
              <a:latin typeface="Posterama"/>
              <a:cs typeface="Posterama"/>
            </a:endParaRPr>
          </a:p>
          <a:p>
            <a:pPr marL="342900" indent="-342900">
              <a:lnSpc>
                <a:spcPct val="100000"/>
              </a:lnSpc>
              <a:buFont typeface="Arial" panose="020B0504020202020204" pitchFamily="34" charset="0"/>
              <a:buChar char="•"/>
            </a:pPr>
            <a:r>
              <a:rPr lang="en-US" sz="2400" err="1">
                <a:solidFill>
                  <a:srgbClr val="000000"/>
                </a:solidFill>
                <a:latin typeface="Posterama"/>
                <a:cs typeface="Posterama"/>
              </a:rPr>
              <a:t>Constrângere</a:t>
            </a:r>
            <a:r>
              <a:rPr lang="en-US" sz="2400">
                <a:solidFill>
                  <a:srgbClr val="000000"/>
                </a:solidFill>
                <a:latin typeface="Posterama"/>
                <a:cs typeface="Posterama"/>
              </a:rPr>
              <a:t> care ne </a:t>
            </a:r>
            <a:r>
              <a:rPr lang="en-US" sz="2400" err="1">
                <a:solidFill>
                  <a:srgbClr val="000000"/>
                </a:solidFill>
                <a:latin typeface="Posterama"/>
                <a:cs typeface="Posterama"/>
              </a:rPr>
              <a:t>asigură</a:t>
            </a:r>
            <a:r>
              <a:rPr lang="en-US" sz="2400">
                <a:solidFill>
                  <a:srgbClr val="000000"/>
                </a:solidFill>
                <a:latin typeface="Posterama"/>
                <a:cs typeface="Posterama"/>
              </a:rPr>
              <a:t> </a:t>
            </a:r>
            <a:r>
              <a:rPr lang="en-US" sz="2400" err="1">
                <a:solidFill>
                  <a:srgbClr val="000000"/>
                </a:solidFill>
                <a:latin typeface="Posterama"/>
                <a:cs typeface="Posterama"/>
              </a:rPr>
              <a:t>că</a:t>
            </a:r>
            <a:r>
              <a:rPr lang="en-US" sz="2400">
                <a:solidFill>
                  <a:srgbClr val="000000"/>
                </a:solidFill>
                <a:latin typeface="Posterama"/>
                <a:cs typeface="Posterama"/>
              </a:rPr>
              <a:t> update-urile </a:t>
            </a:r>
            <a:r>
              <a:rPr lang="en-US" sz="2400" err="1">
                <a:solidFill>
                  <a:srgbClr val="000000"/>
                </a:solidFill>
                <a:latin typeface="Posterama"/>
                <a:cs typeface="Posterama"/>
              </a:rPr>
              <a:t>asupra</a:t>
            </a:r>
            <a:r>
              <a:rPr lang="en-US" sz="2400">
                <a:solidFill>
                  <a:srgbClr val="000000"/>
                </a:solidFill>
                <a:latin typeface="Posterama"/>
                <a:cs typeface="Posterama"/>
              </a:rPr>
              <a:t> policy-</a:t>
            </a:r>
            <a:r>
              <a:rPr lang="en-US" sz="2400" err="1">
                <a:solidFill>
                  <a:srgbClr val="000000"/>
                </a:solidFill>
                <a:latin typeface="Posterama"/>
                <a:cs typeface="Posterama"/>
              </a:rPr>
              <a:t>ului</a:t>
            </a:r>
            <a:r>
              <a:rPr lang="en-US" sz="2400">
                <a:solidFill>
                  <a:srgbClr val="000000"/>
                </a:solidFill>
                <a:latin typeface="Posterama"/>
                <a:cs typeface="Posterama"/>
              </a:rPr>
              <a:t> nu ne </a:t>
            </a:r>
            <a:r>
              <a:rPr lang="en-US" sz="2400" err="1">
                <a:solidFill>
                  <a:srgbClr val="000000"/>
                </a:solidFill>
                <a:latin typeface="Posterama"/>
                <a:cs typeface="Posterama"/>
              </a:rPr>
              <a:t>duc</a:t>
            </a:r>
            <a:r>
              <a:rPr lang="en-US" sz="2400">
                <a:solidFill>
                  <a:srgbClr val="000000"/>
                </a:solidFill>
                <a:latin typeface="Posterama"/>
                <a:cs typeface="Posterama"/>
              </a:rPr>
              <a:t> </a:t>
            </a:r>
            <a:r>
              <a:rPr lang="en-US" sz="2400" err="1">
                <a:solidFill>
                  <a:srgbClr val="000000"/>
                </a:solidFill>
                <a:latin typeface="Posterama"/>
                <a:cs typeface="Posterama"/>
              </a:rPr>
              <a:t>prea</a:t>
            </a:r>
            <a:r>
              <a:rPr lang="en-US" sz="2400">
                <a:solidFill>
                  <a:srgbClr val="000000"/>
                </a:solidFill>
                <a:latin typeface="Posterama"/>
                <a:cs typeface="Posterama"/>
              </a:rPr>
              <a:t> </a:t>
            </a:r>
            <a:r>
              <a:rPr lang="en-US" sz="2400" err="1">
                <a:solidFill>
                  <a:srgbClr val="000000"/>
                </a:solidFill>
                <a:latin typeface="Posterama"/>
                <a:cs typeface="Posterama"/>
              </a:rPr>
              <a:t>departe</a:t>
            </a:r>
            <a:r>
              <a:rPr lang="en-US" sz="2400">
                <a:solidFill>
                  <a:srgbClr val="000000"/>
                </a:solidFill>
                <a:latin typeface="Posterama"/>
                <a:cs typeface="Posterama"/>
              </a:rPr>
              <a:t> de </a:t>
            </a:r>
            <a:r>
              <a:rPr lang="en-US" sz="2400" err="1">
                <a:solidFill>
                  <a:srgbClr val="000000"/>
                </a:solidFill>
                <a:latin typeface="Posterama"/>
                <a:cs typeface="Posterama"/>
              </a:rPr>
              <a:t>vechiul</a:t>
            </a:r>
            <a:r>
              <a:rPr lang="en-US" sz="2400">
                <a:solidFill>
                  <a:srgbClr val="000000"/>
                </a:solidFill>
                <a:latin typeface="Posterama"/>
                <a:cs typeface="Posterama"/>
              </a:rPr>
              <a:t> policy </a:t>
            </a:r>
          </a:p>
          <a:p>
            <a:pPr marL="342900" indent="-342900">
              <a:lnSpc>
                <a:spcPct val="100000"/>
              </a:lnSpc>
              <a:buFont typeface="Arial" panose="020B0504020202020204" pitchFamily="34" charset="0"/>
              <a:buChar char="•"/>
            </a:pPr>
            <a:r>
              <a:rPr lang="en-US" sz="2400" err="1">
                <a:solidFill>
                  <a:srgbClr val="000000"/>
                </a:solidFill>
                <a:latin typeface="Posterama"/>
                <a:cs typeface="Posterama"/>
              </a:rPr>
              <a:t>Dezavantaje</a:t>
            </a:r>
            <a:r>
              <a:rPr lang="en-US" sz="2400">
                <a:solidFill>
                  <a:srgbClr val="000000"/>
                </a:solidFill>
                <a:latin typeface="Posterama"/>
                <a:cs typeface="Posterama"/>
              </a:rPr>
              <a:t>: overhead </a:t>
            </a:r>
            <a:r>
              <a:rPr lang="en-US" sz="2400" err="1">
                <a:solidFill>
                  <a:srgbClr val="000000"/>
                </a:solidFill>
                <a:latin typeface="Posterama"/>
                <a:cs typeface="Posterama"/>
              </a:rPr>
              <a:t>în</a:t>
            </a:r>
            <a:r>
              <a:rPr lang="en-US" sz="2400">
                <a:solidFill>
                  <a:srgbClr val="000000"/>
                </a:solidFill>
                <a:latin typeface="Posterama"/>
                <a:cs typeface="Posterama"/>
              </a:rPr>
              <a:t> </a:t>
            </a:r>
            <a:r>
              <a:rPr lang="en-US" sz="2400" err="1">
                <a:solidFill>
                  <a:srgbClr val="000000"/>
                </a:solidFill>
                <a:latin typeface="Posterama"/>
                <a:cs typeface="Posterama"/>
              </a:rPr>
              <a:t>optimizare</a:t>
            </a:r>
            <a:r>
              <a:rPr lang="en-US" sz="2400">
                <a:solidFill>
                  <a:srgbClr val="000000"/>
                </a:solidFill>
                <a:latin typeface="Posterama"/>
                <a:cs typeface="Posterama"/>
              </a:rPr>
              <a:t>, </a:t>
            </a:r>
            <a:r>
              <a:rPr lang="en-US" sz="2400" err="1">
                <a:solidFill>
                  <a:srgbClr val="000000"/>
                </a:solidFill>
                <a:latin typeface="Posterama"/>
                <a:cs typeface="Posterama"/>
              </a:rPr>
              <a:t>comportament</a:t>
            </a:r>
            <a:r>
              <a:rPr lang="en-US" sz="2400">
                <a:solidFill>
                  <a:srgbClr val="000000"/>
                </a:solidFill>
                <a:latin typeface="Posterama"/>
                <a:cs typeface="Posterama"/>
              </a:rPr>
              <a:t> </a:t>
            </a:r>
            <a:r>
              <a:rPr lang="en-US" sz="2400" err="1">
                <a:solidFill>
                  <a:srgbClr val="000000"/>
                </a:solidFill>
                <a:latin typeface="Posterama"/>
                <a:cs typeface="Posterama"/>
              </a:rPr>
              <a:t>neașteptat</a:t>
            </a:r>
            <a:r>
              <a:rPr lang="en-US" sz="2400">
                <a:solidFill>
                  <a:srgbClr val="000000"/>
                </a:solidFill>
                <a:latin typeface="Posterama"/>
                <a:cs typeface="Posterama"/>
              </a:rPr>
              <a:t> </a:t>
            </a:r>
            <a:r>
              <a:rPr lang="en-US" sz="2400" err="1">
                <a:solidFill>
                  <a:srgbClr val="000000"/>
                </a:solidFill>
                <a:latin typeface="Posterama"/>
                <a:cs typeface="Posterama"/>
              </a:rPr>
              <a:t>în</a:t>
            </a:r>
            <a:r>
              <a:rPr lang="en-US" sz="2400">
                <a:solidFill>
                  <a:srgbClr val="000000"/>
                </a:solidFill>
                <a:latin typeface="Posterama"/>
                <a:cs typeface="Posterama"/>
              </a:rPr>
              <a:t> </a:t>
            </a:r>
            <a:r>
              <a:rPr lang="en-US" sz="2400" err="1">
                <a:solidFill>
                  <a:srgbClr val="000000"/>
                </a:solidFill>
                <a:latin typeface="Posterama"/>
                <a:cs typeface="Posterama"/>
              </a:rPr>
              <a:t>timpul</a:t>
            </a:r>
            <a:r>
              <a:rPr lang="en-US" sz="2400">
                <a:solidFill>
                  <a:srgbClr val="000000"/>
                </a:solidFill>
                <a:latin typeface="Posterama"/>
                <a:cs typeface="Posterama"/>
              </a:rPr>
              <a:t> </a:t>
            </a:r>
            <a:r>
              <a:rPr lang="en-US" sz="2400" err="1">
                <a:solidFill>
                  <a:srgbClr val="000000"/>
                </a:solidFill>
                <a:latin typeface="Posterama"/>
                <a:cs typeface="Posterama"/>
              </a:rPr>
              <a:t>antrenării</a:t>
            </a:r>
            <a:endParaRPr lang="en-US" sz="2400">
              <a:solidFill>
                <a:srgbClr val="000000"/>
              </a:solidFill>
              <a:latin typeface="Posterama"/>
              <a:cs typeface="Posterama"/>
            </a:endParaRPr>
          </a:p>
        </p:txBody>
      </p:sp>
    </p:spTree>
    <p:extLst>
      <p:ext uri="{BB962C8B-B14F-4D97-AF65-F5344CB8AC3E}">
        <p14:creationId xmlns:p14="http://schemas.microsoft.com/office/powerpoint/2010/main" val="10936080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C7E3689-ED43-60C9-6FE6-DA2D4EEAAC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" name="Background Fill">
            <a:extLst>
              <a:ext uri="{FF2B5EF4-FFF2-40B4-BE49-F238E27FC236}">
                <a16:creationId xmlns:a16="http://schemas.microsoft.com/office/drawing/2014/main" id="{814210BD-3835-59B3-77E4-9D1937FB8F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326364CA-1B96-844C-DB15-BBE004832D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Freeform: Shape 104">
            <a:extLst>
              <a:ext uri="{FF2B5EF4-FFF2-40B4-BE49-F238E27FC236}">
                <a16:creationId xmlns:a16="http://schemas.microsoft.com/office/drawing/2014/main" id="{362EAF95-ECD6-3413-4726-2112AEAFFE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0" cy="4717301"/>
          </a:xfrm>
          <a:custGeom>
            <a:avLst/>
            <a:gdLst>
              <a:gd name="connsiteX0" fmla="*/ 8930642 w 12192000"/>
              <a:gd name="connsiteY0" fmla="*/ 4273734 h 4717301"/>
              <a:gd name="connsiteX1" fmla="*/ 9143134 w 12192000"/>
              <a:gd name="connsiteY1" fmla="*/ 4396362 h 4717301"/>
              <a:gd name="connsiteX2" fmla="*/ 9043549 w 12192000"/>
              <a:gd name="connsiteY2" fmla="*/ 4693978 h 4717301"/>
              <a:gd name="connsiteX3" fmla="*/ 8745984 w 12192000"/>
              <a:gd name="connsiteY3" fmla="*/ 4594249 h 4717301"/>
              <a:gd name="connsiteX4" fmla="*/ 8845568 w 12192000"/>
              <a:gd name="connsiteY4" fmla="*/ 4296634 h 4717301"/>
              <a:gd name="connsiteX5" fmla="*/ 8930642 w 12192000"/>
              <a:gd name="connsiteY5" fmla="*/ 4273734 h 4717301"/>
              <a:gd name="connsiteX6" fmla="*/ 9842642 w 12192000"/>
              <a:gd name="connsiteY6" fmla="*/ 3718743 h 4717301"/>
              <a:gd name="connsiteX7" fmla="*/ 10272210 w 12192000"/>
              <a:gd name="connsiteY7" fmla="*/ 3966645 h 4717301"/>
              <a:gd name="connsiteX8" fmla="*/ 10070896 w 12192000"/>
              <a:gd name="connsiteY8" fmla="*/ 4568292 h 4717301"/>
              <a:gd name="connsiteX9" fmla="*/ 9469346 w 12192000"/>
              <a:gd name="connsiteY9" fmla="*/ 4366686 h 4717301"/>
              <a:gd name="connsiteX10" fmla="*/ 9670660 w 12192000"/>
              <a:gd name="connsiteY10" fmla="*/ 3765038 h 4717301"/>
              <a:gd name="connsiteX11" fmla="*/ 9842642 w 12192000"/>
              <a:gd name="connsiteY11" fmla="*/ 3718743 h 4717301"/>
              <a:gd name="connsiteX12" fmla="*/ 0 w 12192000"/>
              <a:gd name="connsiteY12" fmla="*/ 0 h 4717301"/>
              <a:gd name="connsiteX13" fmla="*/ 12192000 w 12192000"/>
              <a:gd name="connsiteY13" fmla="*/ 0 h 4717301"/>
              <a:gd name="connsiteX14" fmla="*/ 12192000 w 12192000"/>
              <a:gd name="connsiteY14" fmla="*/ 3369891 h 4717301"/>
              <a:gd name="connsiteX15" fmla="*/ 12124015 w 12192000"/>
              <a:gd name="connsiteY15" fmla="*/ 3410713 h 4717301"/>
              <a:gd name="connsiteX16" fmla="*/ 11077457 w 12192000"/>
              <a:gd name="connsiteY16" fmla="*/ 3501725 h 4717301"/>
              <a:gd name="connsiteX17" fmla="*/ 9867246 w 12192000"/>
              <a:gd name="connsiteY17" fmla="*/ 3351592 h 4717301"/>
              <a:gd name="connsiteX18" fmla="*/ 8994802 w 12192000"/>
              <a:gd name="connsiteY18" fmla="*/ 3878378 h 4717301"/>
              <a:gd name="connsiteX19" fmla="*/ 6994655 w 12192000"/>
              <a:gd name="connsiteY19" fmla="*/ 4335637 h 4717301"/>
              <a:gd name="connsiteX20" fmla="*/ 6287534 w 12192000"/>
              <a:gd name="connsiteY20" fmla="*/ 3714199 h 4717301"/>
              <a:gd name="connsiteX21" fmla="*/ 4392596 w 12192000"/>
              <a:gd name="connsiteY21" fmla="*/ 3392344 h 4717301"/>
              <a:gd name="connsiteX22" fmla="*/ 3014500 w 12192000"/>
              <a:gd name="connsiteY22" fmla="*/ 4100222 h 4717301"/>
              <a:gd name="connsiteX23" fmla="*/ 86414 w 12192000"/>
              <a:gd name="connsiteY23" fmla="*/ 3903305 h 4717301"/>
              <a:gd name="connsiteX24" fmla="*/ 0 w 12192000"/>
              <a:gd name="connsiteY24" fmla="*/ 3840566 h 4717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2192000" h="4717301">
                <a:moveTo>
                  <a:pt x="8930642" y="4273734"/>
                </a:moveTo>
                <a:cubicBezTo>
                  <a:pt x="9016941" y="4268381"/>
                  <a:pt x="9102130" y="4314070"/>
                  <a:pt x="9143134" y="4396362"/>
                </a:cubicBezTo>
                <a:cubicBezTo>
                  <a:pt x="9197806" y="4506087"/>
                  <a:pt x="9153221" y="4639333"/>
                  <a:pt x="9043549" y="4693978"/>
                </a:cubicBezTo>
                <a:cubicBezTo>
                  <a:pt x="8933879" y="4748622"/>
                  <a:pt x="8800655" y="4703973"/>
                  <a:pt x="8745984" y="4594249"/>
                </a:cubicBezTo>
                <a:cubicBezTo>
                  <a:pt x="8691311" y="4484525"/>
                  <a:pt x="8735897" y="4351279"/>
                  <a:pt x="8845568" y="4296634"/>
                </a:cubicBezTo>
                <a:cubicBezTo>
                  <a:pt x="8872986" y="4282973"/>
                  <a:pt x="8901875" y="4275517"/>
                  <a:pt x="8930642" y="4273734"/>
                </a:cubicBezTo>
                <a:close/>
                <a:moveTo>
                  <a:pt x="9842642" y="3718743"/>
                </a:moveTo>
                <a:cubicBezTo>
                  <a:pt x="10017101" y="3707923"/>
                  <a:pt x="10189318" y="3800286"/>
                  <a:pt x="10272210" y="3966645"/>
                </a:cubicBezTo>
                <a:cubicBezTo>
                  <a:pt x="10382732" y="4188458"/>
                  <a:pt x="10292600" y="4457825"/>
                  <a:pt x="10070896" y="4568292"/>
                </a:cubicBezTo>
                <a:cubicBezTo>
                  <a:pt x="9849191" y="4678760"/>
                  <a:pt x="9579867" y="4588498"/>
                  <a:pt x="9469346" y="4366686"/>
                </a:cubicBezTo>
                <a:cubicBezTo>
                  <a:pt x="9358824" y="4144873"/>
                  <a:pt x="9448956" y="3875506"/>
                  <a:pt x="9670660" y="3765038"/>
                </a:cubicBezTo>
                <a:cubicBezTo>
                  <a:pt x="9726087" y="3737421"/>
                  <a:pt x="9784490" y="3722349"/>
                  <a:pt x="9842642" y="3718743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3369891"/>
                </a:lnTo>
                <a:lnTo>
                  <a:pt x="12124015" y="3410713"/>
                </a:lnTo>
                <a:cubicBezTo>
                  <a:pt x="11792041" y="3581538"/>
                  <a:pt x="11443617" y="3577252"/>
                  <a:pt x="11077457" y="3501725"/>
                </a:cubicBezTo>
                <a:cubicBezTo>
                  <a:pt x="10679189" y="3419860"/>
                  <a:pt x="10271734" y="3358281"/>
                  <a:pt x="9867246" y="3351592"/>
                </a:cubicBezTo>
                <a:cubicBezTo>
                  <a:pt x="9492336" y="3345611"/>
                  <a:pt x="9239136" y="3626329"/>
                  <a:pt x="8994802" y="3878378"/>
                </a:cubicBezTo>
                <a:cubicBezTo>
                  <a:pt x="8385954" y="4506678"/>
                  <a:pt x="7695268" y="4690742"/>
                  <a:pt x="6994655" y="4335637"/>
                </a:cubicBezTo>
                <a:cubicBezTo>
                  <a:pt x="6722938" y="4197922"/>
                  <a:pt x="6494843" y="3948626"/>
                  <a:pt x="6287534" y="3714199"/>
                </a:cubicBezTo>
                <a:cubicBezTo>
                  <a:pt x="5731733" y="3085491"/>
                  <a:pt x="5043559" y="3067499"/>
                  <a:pt x="4392596" y="3392344"/>
                </a:cubicBezTo>
                <a:cubicBezTo>
                  <a:pt x="3930423" y="3623867"/>
                  <a:pt x="3492022" y="3908604"/>
                  <a:pt x="3014500" y="4100222"/>
                </a:cubicBezTo>
                <a:cubicBezTo>
                  <a:pt x="1977820" y="4518409"/>
                  <a:pt x="973242" y="4499486"/>
                  <a:pt x="86414" y="3903305"/>
                </a:cubicBezTo>
                <a:lnTo>
                  <a:pt x="0" y="384056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B6EDAF9-EA6E-D778-49A4-BCC1FE81FF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012" y="4967478"/>
            <a:ext cx="5910470" cy="1625875"/>
          </a:xfrm>
        </p:spPr>
        <p:txBody>
          <a:bodyPr anchor="ctr">
            <a:normAutofit/>
          </a:bodyPr>
          <a:lstStyle/>
          <a:p>
            <a:r>
              <a:rPr lang="en-US">
                <a:ea typeface="+mj-lt"/>
                <a:cs typeface="+mj-lt"/>
              </a:rPr>
              <a:t>Proximal Policy Optimization</a:t>
            </a:r>
          </a:p>
          <a:p>
            <a:endParaRPr lang="en-US">
              <a:cs typeface="Posterama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D50E7D7-17E0-4EAB-F1C0-8BCE4B26EF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7637" y="5322544"/>
            <a:ext cx="5618878" cy="153206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100000"/>
              </a:lnSpc>
            </a:pPr>
            <a:endParaRPr lang="en-US" sz="2400" i="1">
              <a:latin typeface="Posterama"/>
              <a:cs typeface="Posterama"/>
            </a:endParaRPr>
          </a:p>
          <a:p>
            <a:pPr marL="342900" indent="-342900">
              <a:lnSpc>
                <a:spcPct val="100000"/>
              </a:lnSpc>
              <a:buFont typeface="Arial" panose="020B0504020202020204" pitchFamily="34" charset="0"/>
              <a:buChar char="•"/>
            </a:pPr>
            <a:r>
              <a:rPr lang="en-US" sz="2400">
                <a:solidFill>
                  <a:srgbClr val="000000"/>
                </a:solidFill>
                <a:latin typeface="Posterama"/>
                <a:cs typeface="Posterama"/>
              </a:rPr>
              <a:t>Introduce </a:t>
            </a:r>
            <a:r>
              <a:rPr lang="en-US" sz="2400" err="1">
                <a:solidFill>
                  <a:srgbClr val="000000"/>
                </a:solidFill>
                <a:latin typeface="Posterama"/>
                <a:cs typeface="Posterama"/>
              </a:rPr>
              <a:t>constrângerea</a:t>
            </a:r>
            <a:r>
              <a:rPr lang="en-US" sz="2400">
                <a:solidFill>
                  <a:srgbClr val="000000"/>
                </a:solidFill>
                <a:latin typeface="Posterama"/>
                <a:cs typeface="Posterama"/>
              </a:rPr>
              <a:t> </a:t>
            </a:r>
            <a:r>
              <a:rPr lang="en-US" sz="2400" err="1">
                <a:solidFill>
                  <a:srgbClr val="000000"/>
                </a:solidFill>
                <a:latin typeface="Posterama"/>
                <a:cs typeface="Posterama"/>
              </a:rPr>
              <a:t>în</a:t>
            </a:r>
            <a:r>
              <a:rPr lang="en-US" sz="2400">
                <a:solidFill>
                  <a:srgbClr val="000000"/>
                </a:solidFill>
                <a:latin typeface="Posterama"/>
                <a:cs typeface="Posterama"/>
              </a:rPr>
              <a:t> </a:t>
            </a:r>
            <a:r>
              <a:rPr lang="en-US" sz="2400" err="1">
                <a:solidFill>
                  <a:srgbClr val="000000"/>
                </a:solidFill>
                <a:latin typeface="Posterama"/>
                <a:cs typeface="Posterama"/>
              </a:rPr>
              <a:t>obiectiv</a:t>
            </a:r>
            <a:r>
              <a:rPr lang="en-US" sz="2400">
                <a:solidFill>
                  <a:srgbClr val="000000"/>
                </a:solidFill>
                <a:latin typeface="Posterama"/>
                <a:cs typeface="Posterama"/>
              </a:rPr>
              <a:t>, </a:t>
            </a:r>
            <a:r>
              <a:rPr lang="en-US" sz="2400" err="1">
                <a:solidFill>
                  <a:srgbClr val="000000"/>
                </a:solidFill>
                <a:latin typeface="Posterama"/>
                <a:cs typeface="Posterama"/>
              </a:rPr>
              <a:t>în</a:t>
            </a:r>
            <a:r>
              <a:rPr lang="en-US" sz="2400">
                <a:solidFill>
                  <a:srgbClr val="000000"/>
                </a:solidFill>
                <a:latin typeface="Posterama"/>
                <a:cs typeface="Posterama"/>
              </a:rPr>
              <a:t> </a:t>
            </a:r>
            <a:r>
              <a:rPr lang="en-US" sz="2400" err="1">
                <a:solidFill>
                  <a:srgbClr val="000000"/>
                </a:solidFill>
                <a:latin typeface="Posterama"/>
                <a:cs typeface="Posterama"/>
              </a:rPr>
              <a:t>funcția</a:t>
            </a:r>
            <a:r>
              <a:rPr lang="en-US" sz="2400">
                <a:solidFill>
                  <a:srgbClr val="000000"/>
                </a:solidFill>
                <a:latin typeface="Posterama"/>
                <a:cs typeface="Posterama"/>
              </a:rPr>
              <a:t> de loss direct </a:t>
            </a:r>
          </a:p>
        </p:txBody>
      </p:sp>
      <p:pic>
        <p:nvPicPr>
          <p:cNvPr id="2" name="Picture 1" descr="A mathematical equation with numbers and symbols&#10;&#10;Description automatically generated">
            <a:extLst>
              <a:ext uri="{FF2B5EF4-FFF2-40B4-BE49-F238E27FC236}">
                <a16:creationId xmlns:a16="http://schemas.microsoft.com/office/drawing/2014/main" id="{1898AF5C-B3D2-1AD4-67E1-2C4574F6F9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432" y="125560"/>
            <a:ext cx="2581275" cy="1104900"/>
          </a:xfrm>
          <a:prstGeom prst="rect">
            <a:avLst/>
          </a:prstGeom>
        </p:spPr>
      </p:pic>
      <p:pic>
        <p:nvPicPr>
          <p:cNvPr id="4" name="Picture 3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B8A8F9FD-0E19-4C85-6579-F9B904F7D3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748" y="1238250"/>
            <a:ext cx="10287000" cy="145451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3043DCF-92A2-603B-29D6-CE585D6F92B3}"/>
              </a:ext>
            </a:extLst>
          </p:cNvPr>
          <p:cNvSpPr/>
          <p:nvPr/>
        </p:nvSpPr>
        <p:spPr>
          <a:xfrm>
            <a:off x="4822371" y="1621971"/>
            <a:ext cx="1230085" cy="707571"/>
          </a:xfrm>
          <a:prstGeom prst="rect">
            <a:avLst/>
          </a:pr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1C5BB3C-9874-EED6-66D7-05721F67D1D9}"/>
              </a:ext>
            </a:extLst>
          </p:cNvPr>
          <p:cNvSpPr/>
          <p:nvPr/>
        </p:nvSpPr>
        <p:spPr>
          <a:xfrm>
            <a:off x="6237514" y="1545771"/>
            <a:ext cx="4278085" cy="827313"/>
          </a:xfrm>
          <a:prstGeom prst="rect">
            <a:avLst/>
          </a:prstGeom>
          <a:noFill/>
          <a:ln w="5715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CD82060-4739-0B13-B751-E3469E20F1D6}"/>
              </a:ext>
            </a:extLst>
          </p:cNvPr>
          <p:cNvCxnSpPr/>
          <p:nvPr/>
        </p:nvCxnSpPr>
        <p:spPr>
          <a:xfrm flipV="1">
            <a:off x="3995057" y="2209800"/>
            <a:ext cx="762001" cy="0"/>
          </a:xfrm>
          <a:prstGeom prst="straightConnector1">
            <a:avLst/>
          </a:prstGeom>
          <a:ln w="57150"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A51A40C-D298-1EC0-98E5-8ED77EECD502}"/>
              </a:ext>
            </a:extLst>
          </p:cNvPr>
          <p:cNvCxnSpPr/>
          <p:nvPr/>
        </p:nvCxnSpPr>
        <p:spPr>
          <a:xfrm flipV="1">
            <a:off x="7177953" y="2498273"/>
            <a:ext cx="717604" cy="1994110"/>
          </a:xfrm>
          <a:prstGeom prst="straightConnector1">
            <a:avLst/>
          </a:prstGeom>
          <a:ln w="5715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Subtitle 2">
            <a:extLst>
              <a:ext uri="{FF2B5EF4-FFF2-40B4-BE49-F238E27FC236}">
                <a16:creationId xmlns:a16="http://schemas.microsoft.com/office/drawing/2014/main" id="{FBBB99BF-86FB-CA57-609E-7920B02203F5}"/>
              </a:ext>
            </a:extLst>
          </p:cNvPr>
          <p:cNvSpPr txBox="1">
            <a:spLocks/>
          </p:cNvSpPr>
          <p:nvPr/>
        </p:nvSpPr>
        <p:spPr>
          <a:xfrm>
            <a:off x="5166623" y="3575389"/>
            <a:ext cx="5814822" cy="23974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endParaRPr lang="en-US" sz="2400" i="1">
              <a:latin typeface="Posterama"/>
              <a:cs typeface="Posterama"/>
            </a:endParaRPr>
          </a:p>
          <a:p>
            <a:pPr marL="342900" indent="-342900">
              <a:lnSpc>
                <a:spcPct val="100000"/>
              </a:lnSpc>
              <a:buFont typeface="Arial" panose="020B0504020202020204" pitchFamily="34" charset="0"/>
              <a:buChar char="•"/>
            </a:pPr>
            <a:r>
              <a:rPr lang="en-US">
                <a:solidFill>
                  <a:srgbClr val="000000"/>
                </a:solidFill>
                <a:latin typeface="Posterama"/>
                <a:cs typeface="Posterama"/>
              </a:rPr>
              <a:t>Se </a:t>
            </a:r>
            <a:r>
              <a:rPr lang="en-US" err="1">
                <a:solidFill>
                  <a:srgbClr val="000000"/>
                </a:solidFill>
                <a:latin typeface="Posterama"/>
                <a:cs typeface="Posterama"/>
              </a:rPr>
              <a:t>asigură</a:t>
            </a:r>
            <a:r>
              <a:rPr lang="en-US">
                <a:solidFill>
                  <a:srgbClr val="000000"/>
                </a:solidFill>
                <a:latin typeface="Posterama"/>
                <a:cs typeface="Posterama"/>
              </a:rPr>
              <a:t> </a:t>
            </a:r>
            <a:r>
              <a:rPr lang="en-US" err="1">
                <a:solidFill>
                  <a:srgbClr val="000000"/>
                </a:solidFill>
                <a:latin typeface="Posterama"/>
                <a:cs typeface="Posterama"/>
              </a:rPr>
              <a:t>că</a:t>
            </a:r>
            <a:r>
              <a:rPr lang="en-US">
                <a:solidFill>
                  <a:srgbClr val="000000"/>
                </a:solidFill>
                <a:latin typeface="Posterama"/>
                <a:cs typeface="Posterama"/>
              </a:rPr>
              <a:t> </a:t>
            </a:r>
            <a:r>
              <a:rPr lang="en-US" err="1">
                <a:solidFill>
                  <a:srgbClr val="000000"/>
                </a:solidFill>
                <a:latin typeface="Posterama"/>
                <a:cs typeface="Posterama"/>
              </a:rPr>
              <a:t>acțiunile</a:t>
            </a:r>
            <a:r>
              <a:rPr lang="en-US">
                <a:solidFill>
                  <a:srgbClr val="000000"/>
                </a:solidFill>
                <a:latin typeface="Posterama"/>
                <a:cs typeface="Posterama"/>
              </a:rPr>
              <a:t> care sunt </a:t>
            </a:r>
            <a:r>
              <a:rPr lang="en-US" b="1" err="1">
                <a:solidFill>
                  <a:srgbClr val="000000"/>
                </a:solidFill>
                <a:latin typeface="Posterama"/>
                <a:cs typeface="Posterama"/>
              </a:rPr>
              <a:t>mai</a:t>
            </a:r>
            <a:r>
              <a:rPr lang="en-US" b="1">
                <a:solidFill>
                  <a:srgbClr val="000000"/>
                </a:solidFill>
                <a:latin typeface="Posterama"/>
                <a:cs typeface="Posterama"/>
              </a:rPr>
              <a:t> </a:t>
            </a:r>
            <a:r>
              <a:rPr lang="en-US" b="1" err="1">
                <a:solidFill>
                  <a:srgbClr val="000000"/>
                </a:solidFill>
                <a:latin typeface="Posterama"/>
                <a:cs typeface="Posterama"/>
              </a:rPr>
              <a:t>bune</a:t>
            </a:r>
            <a:r>
              <a:rPr lang="en-US">
                <a:solidFill>
                  <a:srgbClr val="000000"/>
                </a:solidFill>
                <a:latin typeface="Posterama"/>
                <a:cs typeface="Posterama"/>
              </a:rPr>
              <a:t> </a:t>
            </a:r>
            <a:r>
              <a:rPr lang="en-US" err="1">
                <a:solidFill>
                  <a:srgbClr val="000000"/>
                </a:solidFill>
                <a:latin typeface="Posterama"/>
                <a:cs typeface="Posterama"/>
              </a:rPr>
              <a:t>decât</a:t>
            </a:r>
            <a:r>
              <a:rPr lang="en-US">
                <a:solidFill>
                  <a:srgbClr val="000000"/>
                </a:solidFill>
                <a:latin typeface="Posterama"/>
                <a:cs typeface="Posterama"/>
              </a:rPr>
              <a:t> se </a:t>
            </a:r>
            <a:r>
              <a:rPr lang="en-US" err="1">
                <a:solidFill>
                  <a:srgbClr val="000000"/>
                </a:solidFill>
                <a:latin typeface="Posterama"/>
                <a:cs typeface="Posterama"/>
              </a:rPr>
              <a:t>aștepta</a:t>
            </a:r>
            <a:r>
              <a:rPr lang="en-US">
                <a:solidFill>
                  <a:srgbClr val="000000"/>
                </a:solidFill>
                <a:latin typeface="Posterama"/>
                <a:cs typeface="Posterama"/>
              </a:rPr>
              <a:t> </a:t>
            </a:r>
            <a:r>
              <a:rPr lang="en-US" b="1" err="1">
                <a:solidFill>
                  <a:srgbClr val="C00000"/>
                </a:solidFill>
                <a:latin typeface="Posterama"/>
                <a:cs typeface="Posterama"/>
              </a:rPr>
              <a:t>criticul</a:t>
            </a:r>
            <a:r>
              <a:rPr lang="en-US" b="1">
                <a:solidFill>
                  <a:srgbClr val="C00000"/>
                </a:solidFill>
                <a:latin typeface="Posterama"/>
                <a:cs typeface="Posterama"/>
              </a:rPr>
              <a:t> </a:t>
            </a:r>
            <a:r>
              <a:rPr lang="en-US" err="1">
                <a:solidFill>
                  <a:srgbClr val="000000"/>
                </a:solidFill>
                <a:latin typeface="Posterama"/>
                <a:cs typeface="Posterama"/>
              </a:rPr>
              <a:t>să</a:t>
            </a:r>
            <a:r>
              <a:rPr lang="en-US">
                <a:solidFill>
                  <a:srgbClr val="000000"/>
                </a:solidFill>
                <a:latin typeface="Posterama"/>
                <a:cs typeface="Posterama"/>
              </a:rPr>
              <a:t> nu </a:t>
            </a:r>
            <a:r>
              <a:rPr lang="en-US" err="1">
                <a:solidFill>
                  <a:srgbClr val="000000"/>
                </a:solidFill>
                <a:latin typeface="Posterama"/>
                <a:cs typeface="Posterama"/>
              </a:rPr>
              <a:t>influențeze</a:t>
            </a:r>
            <a:r>
              <a:rPr lang="en-US">
                <a:solidFill>
                  <a:srgbClr val="000000"/>
                </a:solidFill>
                <a:latin typeface="Posterama"/>
                <a:cs typeface="Posterama"/>
              </a:rPr>
              <a:t> </a:t>
            </a:r>
            <a:r>
              <a:rPr lang="en-US" err="1">
                <a:solidFill>
                  <a:srgbClr val="000000"/>
                </a:solidFill>
                <a:latin typeface="Posterama"/>
                <a:cs typeface="Posterama"/>
              </a:rPr>
              <a:t>exagerat</a:t>
            </a:r>
            <a:r>
              <a:rPr lang="en-US">
                <a:solidFill>
                  <a:srgbClr val="000000"/>
                </a:solidFill>
                <a:latin typeface="Posterama"/>
                <a:cs typeface="Posterama"/>
              </a:rPr>
              <a:t> de </a:t>
            </a:r>
            <a:r>
              <a:rPr lang="en-US" err="1">
                <a:solidFill>
                  <a:srgbClr val="000000"/>
                </a:solidFill>
                <a:latin typeface="Posterama"/>
                <a:cs typeface="Posterama"/>
              </a:rPr>
              <a:t>mult</a:t>
            </a:r>
            <a:r>
              <a:rPr lang="en-US">
                <a:solidFill>
                  <a:srgbClr val="000000"/>
                </a:solidFill>
                <a:latin typeface="Posterama"/>
                <a:cs typeface="Posterama"/>
              </a:rPr>
              <a:t> update-urile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A560694-D52E-503B-7874-948005863243}"/>
              </a:ext>
            </a:extLst>
          </p:cNvPr>
          <p:cNvSpPr/>
          <p:nvPr/>
        </p:nvSpPr>
        <p:spPr>
          <a:xfrm>
            <a:off x="119742" y="54427"/>
            <a:ext cx="2928257" cy="1328057"/>
          </a:xfrm>
          <a:prstGeom prst="rect">
            <a:avLst/>
          </a:prstGeom>
          <a:solidFill>
            <a:srgbClr val="FFFFFF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335747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EC94332-1BA8-2FD9-70E6-131D8ACD56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" name="Background Fill">
            <a:extLst>
              <a:ext uri="{FF2B5EF4-FFF2-40B4-BE49-F238E27FC236}">
                <a16:creationId xmlns:a16="http://schemas.microsoft.com/office/drawing/2014/main" id="{C24A587F-EA42-B3EA-32F2-D871EBCB95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5CCF9FAA-37BC-F4B4-373D-3CEBCC4F4E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Freeform: Shape 104">
            <a:extLst>
              <a:ext uri="{FF2B5EF4-FFF2-40B4-BE49-F238E27FC236}">
                <a16:creationId xmlns:a16="http://schemas.microsoft.com/office/drawing/2014/main" id="{04FA0B3C-3240-B7D7-CBA0-A7CCEBE448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0" cy="4717301"/>
          </a:xfrm>
          <a:custGeom>
            <a:avLst/>
            <a:gdLst>
              <a:gd name="connsiteX0" fmla="*/ 8930642 w 12192000"/>
              <a:gd name="connsiteY0" fmla="*/ 4273734 h 4717301"/>
              <a:gd name="connsiteX1" fmla="*/ 9143134 w 12192000"/>
              <a:gd name="connsiteY1" fmla="*/ 4396362 h 4717301"/>
              <a:gd name="connsiteX2" fmla="*/ 9043549 w 12192000"/>
              <a:gd name="connsiteY2" fmla="*/ 4693978 h 4717301"/>
              <a:gd name="connsiteX3" fmla="*/ 8745984 w 12192000"/>
              <a:gd name="connsiteY3" fmla="*/ 4594249 h 4717301"/>
              <a:gd name="connsiteX4" fmla="*/ 8845568 w 12192000"/>
              <a:gd name="connsiteY4" fmla="*/ 4296634 h 4717301"/>
              <a:gd name="connsiteX5" fmla="*/ 8930642 w 12192000"/>
              <a:gd name="connsiteY5" fmla="*/ 4273734 h 4717301"/>
              <a:gd name="connsiteX6" fmla="*/ 9842642 w 12192000"/>
              <a:gd name="connsiteY6" fmla="*/ 3718743 h 4717301"/>
              <a:gd name="connsiteX7" fmla="*/ 10272210 w 12192000"/>
              <a:gd name="connsiteY7" fmla="*/ 3966645 h 4717301"/>
              <a:gd name="connsiteX8" fmla="*/ 10070896 w 12192000"/>
              <a:gd name="connsiteY8" fmla="*/ 4568292 h 4717301"/>
              <a:gd name="connsiteX9" fmla="*/ 9469346 w 12192000"/>
              <a:gd name="connsiteY9" fmla="*/ 4366686 h 4717301"/>
              <a:gd name="connsiteX10" fmla="*/ 9670660 w 12192000"/>
              <a:gd name="connsiteY10" fmla="*/ 3765038 h 4717301"/>
              <a:gd name="connsiteX11" fmla="*/ 9842642 w 12192000"/>
              <a:gd name="connsiteY11" fmla="*/ 3718743 h 4717301"/>
              <a:gd name="connsiteX12" fmla="*/ 0 w 12192000"/>
              <a:gd name="connsiteY12" fmla="*/ 0 h 4717301"/>
              <a:gd name="connsiteX13" fmla="*/ 12192000 w 12192000"/>
              <a:gd name="connsiteY13" fmla="*/ 0 h 4717301"/>
              <a:gd name="connsiteX14" fmla="*/ 12192000 w 12192000"/>
              <a:gd name="connsiteY14" fmla="*/ 3369891 h 4717301"/>
              <a:gd name="connsiteX15" fmla="*/ 12124015 w 12192000"/>
              <a:gd name="connsiteY15" fmla="*/ 3410713 h 4717301"/>
              <a:gd name="connsiteX16" fmla="*/ 11077457 w 12192000"/>
              <a:gd name="connsiteY16" fmla="*/ 3501725 h 4717301"/>
              <a:gd name="connsiteX17" fmla="*/ 9867246 w 12192000"/>
              <a:gd name="connsiteY17" fmla="*/ 3351592 h 4717301"/>
              <a:gd name="connsiteX18" fmla="*/ 8994802 w 12192000"/>
              <a:gd name="connsiteY18" fmla="*/ 3878378 h 4717301"/>
              <a:gd name="connsiteX19" fmla="*/ 6994655 w 12192000"/>
              <a:gd name="connsiteY19" fmla="*/ 4335637 h 4717301"/>
              <a:gd name="connsiteX20" fmla="*/ 6287534 w 12192000"/>
              <a:gd name="connsiteY20" fmla="*/ 3714199 h 4717301"/>
              <a:gd name="connsiteX21" fmla="*/ 4392596 w 12192000"/>
              <a:gd name="connsiteY21" fmla="*/ 3392344 h 4717301"/>
              <a:gd name="connsiteX22" fmla="*/ 3014500 w 12192000"/>
              <a:gd name="connsiteY22" fmla="*/ 4100222 h 4717301"/>
              <a:gd name="connsiteX23" fmla="*/ 86414 w 12192000"/>
              <a:gd name="connsiteY23" fmla="*/ 3903305 h 4717301"/>
              <a:gd name="connsiteX24" fmla="*/ 0 w 12192000"/>
              <a:gd name="connsiteY24" fmla="*/ 3840566 h 4717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2192000" h="4717301">
                <a:moveTo>
                  <a:pt x="8930642" y="4273734"/>
                </a:moveTo>
                <a:cubicBezTo>
                  <a:pt x="9016941" y="4268381"/>
                  <a:pt x="9102130" y="4314070"/>
                  <a:pt x="9143134" y="4396362"/>
                </a:cubicBezTo>
                <a:cubicBezTo>
                  <a:pt x="9197806" y="4506087"/>
                  <a:pt x="9153221" y="4639333"/>
                  <a:pt x="9043549" y="4693978"/>
                </a:cubicBezTo>
                <a:cubicBezTo>
                  <a:pt x="8933879" y="4748622"/>
                  <a:pt x="8800655" y="4703973"/>
                  <a:pt x="8745984" y="4594249"/>
                </a:cubicBezTo>
                <a:cubicBezTo>
                  <a:pt x="8691311" y="4484525"/>
                  <a:pt x="8735897" y="4351279"/>
                  <a:pt x="8845568" y="4296634"/>
                </a:cubicBezTo>
                <a:cubicBezTo>
                  <a:pt x="8872986" y="4282973"/>
                  <a:pt x="8901875" y="4275517"/>
                  <a:pt x="8930642" y="4273734"/>
                </a:cubicBezTo>
                <a:close/>
                <a:moveTo>
                  <a:pt x="9842642" y="3718743"/>
                </a:moveTo>
                <a:cubicBezTo>
                  <a:pt x="10017101" y="3707923"/>
                  <a:pt x="10189318" y="3800286"/>
                  <a:pt x="10272210" y="3966645"/>
                </a:cubicBezTo>
                <a:cubicBezTo>
                  <a:pt x="10382732" y="4188458"/>
                  <a:pt x="10292600" y="4457825"/>
                  <a:pt x="10070896" y="4568292"/>
                </a:cubicBezTo>
                <a:cubicBezTo>
                  <a:pt x="9849191" y="4678760"/>
                  <a:pt x="9579867" y="4588498"/>
                  <a:pt x="9469346" y="4366686"/>
                </a:cubicBezTo>
                <a:cubicBezTo>
                  <a:pt x="9358824" y="4144873"/>
                  <a:pt x="9448956" y="3875506"/>
                  <a:pt x="9670660" y="3765038"/>
                </a:cubicBezTo>
                <a:cubicBezTo>
                  <a:pt x="9726087" y="3737421"/>
                  <a:pt x="9784490" y="3722349"/>
                  <a:pt x="9842642" y="3718743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3369891"/>
                </a:lnTo>
                <a:lnTo>
                  <a:pt x="12124015" y="3410713"/>
                </a:lnTo>
                <a:cubicBezTo>
                  <a:pt x="11792041" y="3581538"/>
                  <a:pt x="11443617" y="3577252"/>
                  <a:pt x="11077457" y="3501725"/>
                </a:cubicBezTo>
                <a:cubicBezTo>
                  <a:pt x="10679189" y="3419860"/>
                  <a:pt x="10271734" y="3358281"/>
                  <a:pt x="9867246" y="3351592"/>
                </a:cubicBezTo>
                <a:cubicBezTo>
                  <a:pt x="9492336" y="3345611"/>
                  <a:pt x="9239136" y="3626329"/>
                  <a:pt x="8994802" y="3878378"/>
                </a:cubicBezTo>
                <a:cubicBezTo>
                  <a:pt x="8385954" y="4506678"/>
                  <a:pt x="7695268" y="4690742"/>
                  <a:pt x="6994655" y="4335637"/>
                </a:cubicBezTo>
                <a:cubicBezTo>
                  <a:pt x="6722938" y="4197922"/>
                  <a:pt x="6494843" y="3948626"/>
                  <a:pt x="6287534" y="3714199"/>
                </a:cubicBezTo>
                <a:cubicBezTo>
                  <a:pt x="5731733" y="3085491"/>
                  <a:pt x="5043559" y="3067499"/>
                  <a:pt x="4392596" y="3392344"/>
                </a:cubicBezTo>
                <a:cubicBezTo>
                  <a:pt x="3930423" y="3623867"/>
                  <a:pt x="3492022" y="3908604"/>
                  <a:pt x="3014500" y="4100222"/>
                </a:cubicBezTo>
                <a:cubicBezTo>
                  <a:pt x="1977820" y="4518409"/>
                  <a:pt x="973242" y="4499486"/>
                  <a:pt x="86414" y="3903305"/>
                </a:cubicBezTo>
                <a:lnTo>
                  <a:pt x="0" y="384056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4F9313E-B0AA-EDEB-09A3-19C5B99F9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012" y="4967478"/>
            <a:ext cx="5910470" cy="1625875"/>
          </a:xfrm>
        </p:spPr>
        <p:txBody>
          <a:bodyPr anchor="ctr">
            <a:normAutofit/>
          </a:bodyPr>
          <a:lstStyle/>
          <a:p>
            <a:r>
              <a:rPr lang="en-US">
                <a:ea typeface="+mj-lt"/>
                <a:cs typeface="+mj-lt"/>
              </a:rPr>
              <a:t>Proximal Policy Optimization</a:t>
            </a:r>
          </a:p>
          <a:p>
            <a:endParaRPr lang="en-US">
              <a:cs typeface="Posterama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9E9108-4486-5B21-CA59-99597C1AA0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238" y="4571430"/>
            <a:ext cx="5858363" cy="1825980"/>
          </a:xfrm>
          <a:ln>
            <a:noFill/>
          </a:ln>
        </p:spPr>
        <p:txBody>
          <a:bodyPr vert="horz" lIns="91440" tIns="45720" rIns="91440" bIns="45720" rtlCol="0" anchor="ctr">
            <a:normAutofit fontScale="85000" lnSpcReduction="10000"/>
          </a:bodyPr>
          <a:lstStyle/>
          <a:p>
            <a:pPr>
              <a:lnSpc>
                <a:spcPct val="100000"/>
              </a:lnSpc>
            </a:pPr>
            <a:endParaRPr lang="en-US" sz="2400" i="1">
              <a:latin typeface="Posterama"/>
              <a:cs typeface="Posterama"/>
            </a:endParaRPr>
          </a:p>
          <a:p>
            <a:pPr marL="342900" indent="-342900">
              <a:lnSpc>
                <a:spcPct val="100000"/>
              </a:lnSpc>
              <a:buFont typeface="Arial" panose="020B0504020202020204" pitchFamily="34" charset="0"/>
              <a:buChar char="•"/>
            </a:pPr>
            <a:r>
              <a:rPr lang="en-US" sz="2400">
                <a:solidFill>
                  <a:srgbClr val="000000"/>
                </a:solidFill>
                <a:latin typeface="Posterama"/>
                <a:cs typeface="Posterama"/>
              </a:rPr>
              <a:t>Loss-</a:t>
            </a:r>
            <a:r>
              <a:rPr lang="en-US" sz="2400" err="1">
                <a:solidFill>
                  <a:srgbClr val="000000"/>
                </a:solidFill>
                <a:latin typeface="Posterama"/>
                <a:cs typeface="Posterama"/>
              </a:rPr>
              <a:t>ul</a:t>
            </a:r>
            <a:r>
              <a:rPr lang="en-US" sz="2400">
                <a:solidFill>
                  <a:srgbClr val="000000"/>
                </a:solidFill>
                <a:latin typeface="Posterama"/>
                <a:cs typeface="Posterama"/>
              </a:rPr>
              <a:t> </a:t>
            </a:r>
            <a:r>
              <a:rPr lang="en-US" sz="2400" err="1">
                <a:solidFill>
                  <a:srgbClr val="000000"/>
                </a:solidFill>
                <a:latin typeface="Posterama"/>
                <a:cs typeface="Posterama"/>
              </a:rPr>
              <a:t>întregului</a:t>
            </a:r>
            <a:r>
              <a:rPr lang="en-US" sz="2400">
                <a:solidFill>
                  <a:srgbClr val="000000"/>
                </a:solidFill>
                <a:latin typeface="Posterama"/>
                <a:cs typeface="Posterama"/>
              </a:rPr>
              <a:t> </a:t>
            </a:r>
            <a:r>
              <a:rPr lang="en-US" sz="2400" err="1">
                <a:solidFill>
                  <a:srgbClr val="000000"/>
                </a:solidFill>
                <a:latin typeface="Posterama"/>
                <a:cs typeface="Posterama"/>
              </a:rPr>
              <a:t>ansamblu</a:t>
            </a:r>
            <a:r>
              <a:rPr lang="en-US" sz="2400">
                <a:solidFill>
                  <a:srgbClr val="000000"/>
                </a:solidFill>
                <a:latin typeface="Posterama"/>
                <a:cs typeface="Posterama"/>
              </a:rPr>
              <a:t>, care include: </a:t>
            </a:r>
          </a:p>
          <a:p>
            <a:pPr marL="571500" lvl="1" indent="-342900">
              <a:lnSpc>
                <a:spcPct val="100000"/>
              </a:lnSpc>
              <a:buFont typeface="Courier New" panose="020B0504020202020204" pitchFamily="34" charset="0"/>
              <a:buChar char="o"/>
            </a:pPr>
            <a:r>
              <a:rPr lang="en-US" sz="2200" err="1">
                <a:solidFill>
                  <a:srgbClr val="358571"/>
                </a:solidFill>
                <a:latin typeface="Posterama"/>
                <a:cs typeface="Posterama"/>
              </a:rPr>
              <a:t>Lossul</a:t>
            </a:r>
            <a:r>
              <a:rPr lang="en-US" sz="2200">
                <a:solidFill>
                  <a:srgbClr val="358571"/>
                </a:solidFill>
                <a:latin typeface="Posterama"/>
                <a:cs typeface="Posterama"/>
              </a:rPr>
              <a:t> </a:t>
            </a:r>
            <a:r>
              <a:rPr lang="en-US" sz="2200" err="1">
                <a:solidFill>
                  <a:srgbClr val="358571"/>
                </a:solidFill>
                <a:latin typeface="Posterama"/>
                <a:cs typeface="Posterama"/>
              </a:rPr>
              <a:t>rețelei</a:t>
            </a:r>
            <a:r>
              <a:rPr lang="en-US" sz="2200">
                <a:solidFill>
                  <a:srgbClr val="358571"/>
                </a:solidFill>
                <a:latin typeface="Posterama"/>
                <a:cs typeface="Posterama"/>
              </a:rPr>
              <a:t> de policy </a:t>
            </a:r>
          </a:p>
          <a:p>
            <a:pPr marL="571500" lvl="1" indent="-342900">
              <a:lnSpc>
                <a:spcPct val="100000"/>
              </a:lnSpc>
              <a:buFont typeface="Courier New" panose="020B0504020202020204" pitchFamily="34" charset="0"/>
              <a:buChar char="o"/>
            </a:pPr>
            <a:r>
              <a:rPr lang="en-US" sz="2200" err="1">
                <a:solidFill>
                  <a:schemeClr val="accent4">
                    <a:lumMod val="60000"/>
                    <a:lumOff val="40000"/>
                  </a:schemeClr>
                </a:solidFill>
                <a:latin typeface="Posterama"/>
                <a:cs typeface="Posterama"/>
              </a:rPr>
              <a:t>Lossul</a:t>
            </a:r>
            <a:r>
              <a:rPr lang="en-US" sz="2200">
                <a:solidFill>
                  <a:schemeClr val="accent4">
                    <a:lumMod val="60000"/>
                    <a:lumOff val="40000"/>
                  </a:schemeClr>
                </a:solidFill>
                <a:latin typeface="Posterama"/>
                <a:cs typeface="Posterama"/>
              </a:rPr>
              <a:t> </a:t>
            </a:r>
            <a:r>
              <a:rPr lang="en-US" sz="2200" err="1">
                <a:solidFill>
                  <a:schemeClr val="accent4">
                    <a:lumMod val="60000"/>
                    <a:lumOff val="40000"/>
                  </a:schemeClr>
                </a:solidFill>
                <a:latin typeface="Posterama"/>
                <a:cs typeface="Posterama"/>
              </a:rPr>
              <a:t>rețelei</a:t>
            </a:r>
            <a:r>
              <a:rPr lang="en-US" sz="2200">
                <a:solidFill>
                  <a:schemeClr val="accent4">
                    <a:lumMod val="60000"/>
                    <a:lumOff val="40000"/>
                  </a:schemeClr>
                </a:solidFill>
                <a:latin typeface="Posterama"/>
                <a:cs typeface="Posterama"/>
              </a:rPr>
              <a:t> de value</a:t>
            </a:r>
          </a:p>
          <a:p>
            <a:pPr marL="571500" lvl="1" indent="-342900">
              <a:lnSpc>
                <a:spcPct val="100000"/>
              </a:lnSpc>
              <a:buFont typeface="Courier New" panose="020B0504020202020204" pitchFamily="34" charset="0"/>
              <a:buChar char="o"/>
            </a:pPr>
            <a:r>
              <a:rPr lang="en-US" sz="2200" err="1">
                <a:solidFill>
                  <a:schemeClr val="accent6">
                    <a:lumMod val="60000"/>
                    <a:lumOff val="40000"/>
                  </a:schemeClr>
                </a:solidFill>
                <a:latin typeface="Posterama"/>
                <a:cs typeface="Posterama"/>
              </a:rPr>
              <a:t>Componentă</a:t>
            </a:r>
            <a:r>
              <a:rPr lang="en-US" sz="2200">
                <a:solidFill>
                  <a:schemeClr val="accent6">
                    <a:lumMod val="60000"/>
                    <a:lumOff val="40000"/>
                  </a:schemeClr>
                </a:solidFill>
                <a:latin typeface="Posterama"/>
                <a:cs typeface="Posterama"/>
              </a:rPr>
              <a:t> care </a:t>
            </a:r>
            <a:r>
              <a:rPr lang="en-US" sz="2200" err="1">
                <a:solidFill>
                  <a:schemeClr val="accent6">
                    <a:lumMod val="60000"/>
                    <a:lumOff val="40000"/>
                  </a:schemeClr>
                </a:solidFill>
                <a:latin typeface="Posterama"/>
                <a:cs typeface="Posterama"/>
              </a:rPr>
              <a:t>asigură</a:t>
            </a:r>
            <a:r>
              <a:rPr lang="en-US" sz="2200">
                <a:solidFill>
                  <a:schemeClr val="accent6">
                    <a:lumMod val="60000"/>
                    <a:lumOff val="40000"/>
                  </a:schemeClr>
                </a:solidFill>
                <a:latin typeface="Posterama"/>
                <a:cs typeface="Posterama"/>
              </a:rPr>
              <a:t> </a:t>
            </a:r>
            <a:r>
              <a:rPr lang="en-US" sz="2200" err="1">
                <a:solidFill>
                  <a:schemeClr val="accent6">
                    <a:lumMod val="60000"/>
                    <a:lumOff val="40000"/>
                  </a:schemeClr>
                </a:solidFill>
                <a:latin typeface="Posterama"/>
                <a:cs typeface="Posterama"/>
              </a:rPr>
              <a:t>explorarea</a:t>
            </a:r>
            <a:endParaRPr lang="en-US" sz="2200">
              <a:solidFill>
                <a:schemeClr val="accent6">
                  <a:lumMod val="60000"/>
                  <a:lumOff val="40000"/>
                </a:schemeClr>
              </a:solidFill>
              <a:latin typeface="Posterama"/>
              <a:cs typeface="Posterama"/>
            </a:endParaRPr>
          </a:p>
        </p:txBody>
      </p:sp>
      <p:pic>
        <p:nvPicPr>
          <p:cNvPr id="5" name="Picture 4" descr="A black and white math equation&#10;&#10;Description automatically generated">
            <a:extLst>
              <a:ext uri="{FF2B5EF4-FFF2-40B4-BE49-F238E27FC236}">
                <a16:creationId xmlns:a16="http://schemas.microsoft.com/office/drawing/2014/main" id="{9FAC2814-88F7-56F9-2FE1-C337125CAC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00" y="972075"/>
            <a:ext cx="11183472" cy="1477377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9F1D144-700F-054E-C5E0-F3983B5CF087}"/>
              </a:ext>
            </a:extLst>
          </p:cNvPr>
          <p:cNvCxnSpPr/>
          <p:nvPr/>
        </p:nvCxnSpPr>
        <p:spPr>
          <a:xfrm flipV="1">
            <a:off x="4691743" y="2024743"/>
            <a:ext cx="1681844" cy="21771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CE2FE47-EFD1-2497-2EE2-133B71391D74}"/>
              </a:ext>
            </a:extLst>
          </p:cNvPr>
          <p:cNvCxnSpPr>
            <a:cxnSpLocks/>
          </p:cNvCxnSpPr>
          <p:nvPr/>
        </p:nvCxnSpPr>
        <p:spPr>
          <a:xfrm flipV="1">
            <a:off x="7238999" y="2030185"/>
            <a:ext cx="1257302" cy="5444"/>
          </a:xfrm>
          <a:prstGeom prst="straightConnector1">
            <a:avLst/>
          </a:prstGeom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965FB49-57EA-0D67-C5C0-D378428B0115}"/>
              </a:ext>
            </a:extLst>
          </p:cNvPr>
          <p:cNvCxnSpPr>
            <a:cxnSpLocks/>
          </p:cNvCxnSpPr>
          <p:nvPr/>
        </p:nvCxnSpPr>
        <p:spPr>
          <a:xfrm flipV="1">
            <a:off x="9448800" y="2013857"/>
            <a:ext cx="1681844" cy="21771"/>
          </a:xfrm>
          <a:prstGeom prst="straightConnector1">
            <a:avLst/>
          </a:prstGeom>
          <a:ln w="571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43480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192FFE9-296A-DE77-A34D-E06DADB997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0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D72B6D96-D9A2-4E4A-8064-FCA9A1D3F6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4E12E76-2B36-BF81-3BA1-4062DE3D9C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362" y="1376619"/>
            <a:ext cx="8197977" cy="134931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err="1">
                <a:ea typeface="+mj-lt"/>
                <a:cs typeface="+mj-lt"/>
              </a:rPr>
              <a:t>Conducerea</a:t>
            </a:r>
            <a:r>
              <a:rPr lang="en-US">
                <a:ea typeface="+mj-lt"/>
                <a:cs typeface="+mj-lt"/>
              </a:rPr>
              <a:t> </a:t>
            </a:r>
            <a:r>
              <a:rPr lang="en-US" err="1">
                <a:ea typeface="+mj-lt"/>
                <a:cs typeface="+mj-lt"/>
              </a:rPr>
              <a:t>autonomă</a:t>
            </a:r>
            <a:br>
              <a:rPr lang="en-US">
                <a:ea typeface="+mj-lt"/>
                <a:cs typeface="+mj-lt"/>
              </a:rPr>
            </a:br>
            <a:r>
              <a:rPr lang="en-US" err="1">
                <a:ea typeface="+mj-lt"/>
                <a:cs typeface="+mj-lt"/>
              </a:rPr>
              <a:t>Schimbarea</a:t>
            </a:r>
            <a:r>
              <a:rPr lang="en-US">
                <a:ea typeface="+mj-lt"/>
                <a:cs typeface="+mj-lt"/>
              </a:rPr>
              <a:t> </a:t>
            </a:r>
            <a:r>
              <a:rPr lang="en-US" err="1">
                <a:ea typeface="+mj-lt"/>
                <a:cs typeface="+mj-lt"/>
              </a:rPr>
              <a:t>benzii</a:t>
            </a:r>
            <a:endParaRPr lang="en-US" u="sng">
              <a:ea typeface="+mj-lt"/>
              <a:cs typeface="+mj-lt"/>
            </a:endParaRPr>
          </a:p>
          <a:p>
            <a:pPr>
              <a:lnSpc>
                <a:spcPct val="90000"/>
              </a:lnSpc>
            </a:pPr>
            <a:endParaRPr lang="en-US">
              <a:cs typeface="Posterama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4D55732-7E80-D1D2-3A79-073197AA4D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5677" y="2571609"/>
            <a:ext cx="7947606" cy="2902646"/>
          </a:xfrm>
        </p:spPr>
        <p:txBody>
          <a:bodyPr anchor="b">
            <a:normAutofit/>
          </a:bodyPr>
          <a:lstStyle/>
          <a:p>
            <a:pPr marL="342900" indent="-342900">
              <a:buFont typeface="Arial" panose="020B0504020202020204" pitchFamily="34" charset="0"/>
              <a:buChar char="•"/>
            </a:pPr>
            <a:r>
              <a:rPr lang="en-US" err="1">
                <a:latin typeface="Posterama"/>
                <a:cs typeface="Posterama"/>
              </a:rPr>
              <a:t>Obligatorie</a:t>
            </a:r>
            <a:r>
              <a:rPr lang="en-US">
                <a:latin typeface="Posterama"/>
                <a:cs typeface="Posterama"/>
              </a:rPr>
              <a:t>:</a:t>
            </a:r>
          </a:p>
          <a:p>
            <a:pPr marL="571500" lvl="1" indent="-342900">
              <a:buFont typeface="Courier New" panose="020B0504020202020204" pitchFamily="34" charset="0"/>
              <a:buChar char="o"/>
            </a:pPr>
            <a:r>
              <a:rPr lang="en-US" err="1">
                <a:latin typeface="Posterama"/>
                <a:cs typeface="Posterama"/>
              </a:rPr>
              <a:t>Terminarea</a:t>
            </a:r>
            <a:r>
              <a:rPr lang="en-US">
                <a:latin typeface="Posterama"/>
                <a:cs typeface="Posterama"/>
              </a:rPr>
              <a:t> </a:t>
            </a:r>
            <a:r>
              <a:rPr lang="en-US" err="1">
                <a:latin typeface="Posterama"/>
                <a:cs typeface="Posterama"/>
              </a:rPr>
              <a:t>benzii</a:t>
            </a:r>
            <a:endParaRPr lang="en-US">
              <a:latin typeface="Posterama"/>
              <a:cs typeface="Posterama"/>
            </a:endParaRPr>
          </a:p>
          <a:p>
            <a:pPr marL="571500" lvl="1" indent="-342900">
              <a:buFont typeface="Courier New" panose="020B0504020202020204" pitchFamily="34" charset="0"/>
              <a:buChar char="o"/>
            </a:pPr>
            <a:r>
              <a:rPr lang="en-US" err="1">
                <a:latin typeface="Posterama"/>
                <a:cs typeface="Posterama"/>
              </a:rPr>
              <a:t>Ieșirea</a:t>
            </a:r>
            <a:r>
              <a:rPr lang="en-US">
                <a:latin typeface="Posterama"/>
                <a:cs typeface="Posterama"/>
              </a:rPr>
              <a:t> de pe </a:t>
            </a:r>
            <a:r>
              <a:rPr lang="en-US" err="1">
                <a:latin typeface="Posterama"/>
                <a:cs typeface="Posterama"/>
              </a:rPr>
              <a:t>autostradă</a:t>
            </a:r>
            <a:endParaRPr lang="en-US">
              <a:latin typeface="Posterama"/>
              <a:cs typeface="Posterama"/>
            </a:endParaRPr>
          </a:p>
          <a:p>
            <a:pPr marL="342900" indent="-342900">
              <a:buFont typeface="Arial" panose="020B0504020202020204" pitchFamily="34" charset="0"/>
              <a:buChar char="•"/>
            </a:pPr>
            <a:r>
              <a:rPr lang="en-US">
                <a:latin typeface="Posterama"/>
                <a:cs typeface="Posterama"/>
              </a:rPr>
              <a:t>La </a:t>
            </a:r>
            <a:r>
              <a:rPr lang="en-US" err="1">
                <a:latin typeface="Posterama"/>
                <a:cs typeface="Posterama"/>
              </a:rPr>
              <a:t>dorința</a:t>
            </a:r>
            <a:r>
              <a:rPr lang="en-US">
                <a:latin typeface="Posterama"/>
                <a:cs typeface="Posterama"/>
              </a:rPr>
              <a:t> </a:t>
            </a:r>
            <a:r>
              <a:rPr lang="en-US" err="1">
                <a:latin typeface="Posterama"/>
                <a:cs typeface="Posterama"/>
              </a:rPr>
              <a:t>șoferului</a:t>
            </a:r>
            <a:r>
              <a:rPr lang="en-US">
                <a:latin typeface="Posterama"/>
                <a:cs typeface="Posterama"/>
              </a:rPr>
              <a:t>:</a:t>
            </a:r>
          </a:p>
          <a:p>
            <a:pPr marL="571500" lvl="1" indent="-342900">
              <a:buFont typeface="Courier New" panose="020B0504020202020204" pitchFamily="34" charset="0"/>
              <a:buChar char="o"/>
            </a:pPr>
            <a:r>
              <a:rPr lang="en-US" err="1">
                <a:latin typeface="Posterama"/>
                <a:cs typeface="Posterama"/>
              </a:rPr>
              <a:t>Viteză</a:t>
            </a:r>
            <a:r>
              <a:rPr lang="en-US">
                <a:latin typeface="Posterama"/>
                <a:cs typeface="Posterama"/>
              </a:rPr>
              <a:t> </a:t>
            </a:r>
            <a:r>
              <a:rPr lang="en-US" err="1">
                <a:latin typeface="Posterama"/>
                <a:cs typeface="Posterama"/>
              </a:rPr>
              <a:t>mai</a:t>
            </a:r>
            <a:r>
              <a:rPr lang="en-US">
                <a:latin typeface="Posterama"/>
                <a:cs typeface="Posterama"/>
              </a:rPr>
              <a:t> mare</a:t>
            </a:r>
          </a:p>
          <a:p>
            <a:pPr marL="571500" lvl="1" indent="-342900">
              <a:buFont typeface="Courier New" panose="020B0504020202020204" pitchFamily="34" charset="0"/>
              <a:buChar char="o"/>
            </a:pPr>
            <a:r>
              <a:rPr lang="en-US" err="1">
                <a:latin typeface="Posterama"/>
                <a:cs typeface="Posterama"/>
              </a:rPr>
              <a:t>Experiență</a:t>
            </a:r>
            <a:r>
              <a:rPr lang="en-US">
                <a:latin typeface="Posterama"/>
                <a:cs typeface="Posterama"/>
              </a:rPr>
              <a:t> </a:t>
            </a:r>
            <a:r>
              <a:rPr lang="en-US" err="1">
                <a:latin typeface="Posterama"/>
                <a:cs typeface="Posterama"/>
              </a:rPr>
              <a:t>mai</a:t>
            </a:r>
            <a:r>
              <a:rPr lang="en-US">
                <a:latin typeface="Posterama"/>
                <a:cs typeface="Posterama"/>
              </a:rPr>
              <a:t> </a:t>
            </a:r>
            <a:r>
              <a:rPr lang="en-US" err="1">
                <a:latin typeface="Posterama"/>
                <a:cs typeface="Posterama"/>
              </a:rPr>
              <a:t>bună</a:t>
            </a:r>
            <a:r>
              <a:rPr lang="en-US">
                <a:latin typeface="Posterama"/>
                <a:cs typeface="Posterama"/>
              </a:rPr>
              <a:t> de </a:t>
            </a:r>
            <a:r>
              <a:rPr lang="en-US" err="1">
                <a:latin typeface="Posterama"/>
                <a:cs typeface="Posterama"/>
              </a:rPr>
              <a:t>condus</a:t>
            </a:r>
            <a:endParaRPr lang="en-US">
              <a:latin typeface="Posterama"/>
              <a:cs typeface="Posterama"/>
            </a:endParaRPr>
          </a:p>
          <a:p>
            <a:pPr lvl="1"/>
            <a:endParaRPr lang="en-US"/>
          </a:p>
        </p:txBody>
      </p:sp>
      <p:sp>
        <p:nvSpPr>
          <p:cNvPr id="114" name="Freeform: Shape 113">
            <a:extLst>
              <a:ext uri="{FF2B5EF4-FFF2-40B4-BE49-F238E27FC236}">
                <a16:creationId xmlns:a16="http://schemas.microsoft.com/office/drawing/2014/main" id="{64ADF8E3-1B35-4C33-95FB-BAAD781AF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58188" y="0"/>
            <a:ext cx="2933812" cy="2750153"/>
          </a:xfrm>
          <a:custGeom>
            <a:avLst/>
            <a:gdLst>
              <a:gd name="connsiteX0" fmla="*/ 1067830 w 2933812"/>
              <a:gd name="connsiteY0" fmla="*/ 776732 h 2750153"/>
              <a:gd name="connsiteX1" fmla="*/ 1305537 w 2933812"/>
              <a:gd name="connsiteY1" fmla="*/ 842083 h 2750153"/>
              <a:gd name="connsiteX2" fmla="*/ 1421053 w 2933812"/>
              <a:gd name="connsiteY2" fmla="*/ 1397856 h 2750153"/>
              <a:gd name="connsiteX3" fmla="*/ 865267 w 2933812"/>
              <a:gd name="connsiteY3" fmla="*/ 1513301 h 2750153"/>
              <a:gd name="connsiteX4" fmla="*/ 749819 w 2933812"/>
              <a:gd name="connsiteY4" fmla="*/ 957568 h 2750153"/>
              <a:gd name="connsiteX5" fmla="*/ 836727 w 2933812"/>
              <a:gd name="connsiteY5" fmla="*/ 862679 h 2750153"/>
              <a:gd name="connsiteX6" fmla="*/ 1067830 w 2933812"/>
              <a:gd name="connsiteY6" fmla="*/ 776732 h 2750153"/>
              <a:gd name="connsiteX7" fmla="*/ 209205 w 2933812"/>
              <a:gd name="connsiteY7" fmla="*/ 551704 h 2750153"/>
              <a:gd name="connsiteX8" fmla="*/ 328901 w 2933812"/>
              <a:gd name="connsiteY8" fmla="*/ 567267 h 2750153"/>
              <a:gd name="connsiteX9" fmla="*/ 460887 w 2933812"/>
              <a:gd name="connsiteY9" fmla="*/ 878648 h 2750153"/>
              <a:gd name="connsiteX10" fmla="*/ 149506 w 2933812"/>
              <a:gd name="connsiteY10" fmla="*/ 1010633 h 2750153"/>
              <a:gd name="connsiteX11" fmla="*/ 17517 w 2933812"/>
              <a:gd name="connsiteY11" fmla="*/ 699260 h 2750153"/>
              <a:gd name="connsiteX12" fmla="*/ 97142 w 2933812"/>
              <a:gd name="connsiteY12" fmla="*/ 596577 h 2750153"/>
              <a:gd name="connsiteX13" fmla="*/ 209205 w 2933812"/>
              <a:gd name="connsiteY13" fmla="*/ 551704 h 2750153"/>
              <a:gd name="connsiteX14" fmla="*/ 603014 w 2933812"/>
              <a:gd name="connsiteY14" fmla="*/ 0 h 2750153"/>
              <a:gd name="connsiteX15" fmla="*/ 2933812 w 2933812"/>
              <a:gd name="connsiteY15" fmla="*/ 0 h 2750153"/>
              <a:gd name="connsiteX16" fmla="*/ 2933812 w 2933812"/>
              <a:gd name="connsiteY16" fmla="*/ 2748233 h 2750153"/>
              <a:gd name="connsiteX17" fmla="*/ 2877044 w 2933812"/>
              <a:gd name="connsiteY17" fmla="*/ 2704219 h 2750153"/>
              <a:gd name="connsiteX18" fmla="*/ 1987800 w 2933812"/>
              <a:gd name="connsiteY18" fmla="*/ 2707378 h 2750153"/>
              <a:gd name="connsiteX19" fmla="*/ 1571775 w 2933812"/>
              <a:gd name="connsiteY19" fmla="*/ 2085562 h 2750153"/>
              <a:gd name="connsiteX20" fmla="*/ 2085622 w 2933812"/>
              <a:gd name="connsiteY20" fmla="*/ 1038354 h 2750153"/>
              <a:gd name="connsiteX21" fmla="*/ 1614635 w 2933812"/>
              <a:gd name="connsiteY21" fmla="*/ 560521 h 2750153"/>
              <a:gd name="connsiteX22" fmla="*/ 825009 w 2933812"/>
              <a:gd name="connsiteY22" fmla="*/ 518839 h 2750153"/>
              <a:gd name="connsiteX23" fmla="*/ 599925 w 2933812"/>
              <a:gd name="connsiteY23" fmla="*/ 14372 h 2750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933812" h="2750153">
                <a:moveTo>
                  <a:pt x="1067830" y="776732"/>
                </a:moveTo>
                <a:cubicBezTo>
                  <a:pt x="1150031" y="773119"/>
                  <a:pt x="1233332" y="794722"/>
                  <a:pt x="1305537" y="842083"/>
                </a:cubicBezTo>
                <a:cubicBezTo>
                  <a:pt x="1490941" y="963689"/>
                  <a:pt x="1542616" y="1212493"/>
                  <a:pt x="1421053" y="1397856"/>
                </a:cubicBezTo>
                <a:cubicBezTo>
                  <a:pt x="1299424" y="1583173"/>
                  <a:pt x="1050671" y="1634906"/>
                  <a:pt x="865267" y="1513301"/>
                </a:cubicBezTo>
                <a:cubicBezTo>
                  <a:pt x="679936" y="1391729"/>
                  <a:pt x="628260" y="1142925"/>
                  <a:pt x="749819" y="957568"/>
                </a:cubicBezTo>
                <a:cubicBezTo>
                  <a:pt x="773570" y="921529"/>
                  <a:pt x="802922" y="889506"/>
                  <a:pt x="836727" y="862679"/>
                </a:cubicBezTo>
                <a:cubicBezTo>
                  <a:pt x="904529" y="809175"/>
                  <a:pt x="985629" y="780345"/>
                  <a:pt x="1067830" y="776732"/>
                </a:cubicBezTo>
                <a:close/>
                <a:moveTo>
                  <a:pt x="209205" y="551704"/>
                </a:moveTo>
                <a:cubicBezTo>
                  <a:pt x="249147" y="546653"/>
                  <a:pt x="290360" y="551675"/>
                  <a:pt x="328901" y="567267"/>
                </a:cubicBezTo>
                <a:cubicBezTo>
                  <a:pt x="451346" y="616809"/>
                  <a:pt x="510410" y="756201"/>
                  <a:pt x="460887" y="878648"/>
                </a:cubicBezTo>
                <a:cubicBezTo>
                  <a:pt x="411366" y="1001087"/>
                  <a:pt x="271948" y="1060182"/>
                  <a:pt x="149506" y="1010633"/>
                </a:cubicBezTo>
                <a:cubicBezTo>
                  <a:pt x="27060" y="961092"/>
                  <a:pt x="-32003" y="821699"/>
                  <a:pt x="17517" y="699260"/>
                </a:cubicBezTo>
                <a:cubicBezTo>
                  <a:pt x="34058" y="658332"/>
                  <a:pt x="61655" y="622811"/>
                  <a:pt x="97142" y="596577"/>
                </a:cubicBezTo>
                <a:cubicBezTo>
                  <a:pt x="130594" y="571878"/>
                  <a:pt x="169264" y="556754"/>
                  <a:pt x="209205" y="551704"/>
                </a:cubicBezTo>
                <a:close/>
                <a:moveTo>
                  <a:pt x="603014" y="0"/>
                </a:moveTo>
                <a:lnTo>
                  <a:pt x="2933812" y="0"/>
                </a:lnTo>
                <a:lnTo>
                  <a:pt x="2933812" y="2748233"/>
                </a:lnTo>
                <a:lnTo>
                  <a:pt x="2877044" y="2704219"/>
                </a:lnTo>
                <a:cubicBezTo>
                  <a:pt x="2590402" y="2543052"/>
                  <a:pt x="2331640" y="2859871"/>
                  <a:pt x="1987800" y="2707378"/>
                </a:cubicBezTo>
                <a:cubicBezTo>
                  <a:pt x="1763640" y="2607782"/>
                  <a:pt x="1580044" y="2342268"/>
                  <a:pt x="1571775" y="2085562"/>
                </a:cubicBezTo>
                <a:cubicBezTo>
                  <a:pt x="1556983" y="1612648"/>
                  <a:pt x="2147977" y="1430482"/>
                  <a:pt x="2085622" y="1038354"/>
                </a:cubicBezTo>
                <a:cubicBezTo>
                  <a:pt x="2048252" y="804151"/>
                  <a:pt x="1799013" y="625551"/>
                  <a:pt x="1614635" y="560521"/>
                </a:cubicBezTo>
                <a:cubicBezTo>
                  <a:pt x="1263737" y="436354"/>
                  <a:pt x="1061091" y="667936"/>
                  <a:pt x="825009" y="518839"/>
                </a:cubicBezTo>
                <a:cubicBezTo>
                  <a:pt x="671642" y="421917"/>
                  <a:pt x="576178" y="209445"/>
                  <a:pt x="599925" y="1437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95457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832B4A6-10FF-6A3B-0A02-CB4098ADE6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0" name="Background Fill">
            <a:extLst>
              <a:ext uri="{FF2B5EF4-FFF2-40B4-BE49-F238E27FC236}">
                <a16:creationId xmlns:a16="http://schemas.microsoft.com/office/drawing/2014/main" id="{20EC3BD4-14A3-88D0-C857-C65F6ADD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B323506A-C117-D60A-C7FD-3A8D747F95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A633EF7-C6A3-5454-BF65-990D5B0C64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362" y="1376619"/>
            <a:ext cx="8197977" cy="134931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err="1">
                <a:ea typeface="+mj-lt"/>
                <a:cs typeface="+mj-lt"/>
              </a:rPr>
              <a:t>Conducerea</a:t>
            </a:r>
            <a:r>
              <a:rPr lang="en-US">
                <a:ea typeface="+mj-lt"/>
                <a:cs typeface="+mj-lt"/>
              </a:rPr>
              <a:t> </a:t>
            </a:r>
            <a:r>
              <a:rPr lang="en-US" err="1">
                <a:ea typeface="+mj-lt"/>
                <a:cs typeface="+mj-lt"/>
              </a:rPr>
              <a:t>autonomă</a:t>
            </a:r>
            <a:br>
              <a:rPr lang="en-US">
                <a:ea typeface="+mj-lt"/>
                <a:cs typeface="+mj-lt"/>
              </a:rPr>
            </a:br>
            <a:r>
              <a:rPr lang="en-US" err="1">
                <a:ea typeface="+mj-lt"/>
                <a:cs typeface="+mj-lt"/>
              </a:rPr>
              <a:t>Schimbarea</a:t>
            </a:r>
            <a:r>
              <a:rPr lang="en-US">
                <a:ea typeface="+mj-lt"/>
                <a:cs typeface="+mj-lt"/>
              </a:rPr>
              <a:t> </a:t>
            </a:r>
            <a:r>
              <a:rPr lang="en-US" err="1">
                <a:ea typeface="+mj-lt"/>
                <a:cs typeface="+mj-lt"/>
              </a:rPr>
              <a:t>benzii</a:t>
            </a:r>
            <a:endParaRPr lang="en-US" u="sng">
              <a:ea typeface="+mj-lt"/>
              <a:cs typeface="+mj-lt"/>
            </a:endParaRPr>
          </a:p>
          <a:p>
            <a:pPr>
              <a:lnSpc>
                <a:spcPct val="90000"/>
              </a:lnSpc>
            </a:pPr>
            <a:endParaRPr lang="en-US">
              <a:cs typeface="Posterama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47C3B22-24A1-793C-27D5-FFBF5AEE4A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5677" y="2571609"/>
            <a:ext cx="7947606" cy="2902646"/>
          </a:xfrm>
        </p:spPr>
        <p:txBody>
          <a:bodyPr anchor="b">
            <a:normAutofit/>
          </a:bodyPr>
          <a:lstStyle/>
          <a:p>
            <a:pPr marL="342900" indent="-342900">
              <a:buFont typeface="Arial" panose="020B0504020202020204" pitchFamily="34" charset="0"/>
              <a:buChar char="•"/>
            </a:pPr>
            <a:r>
              <a:rPr lang="en-US" err="1">
                <a:latin typeface="Posterama"/>
                <a:cs typeface="Posterama"/>
              </a:rPr>
              <a:t>Obligatorie</a:t>
            </a:r>
            <a:r>
              <a:rPr lang="en-US">
                <a:latin typeface="Posterama"/>
                <a:cs typeface="Posterama"/>
              </a:rPr>
              <a:t>:</a:t>
            </a:r>
          </a:p>
          <a:p>
            <a:pPr marL="571500" lvl="1" indent="-342900">
              <a:buFont typeface="Courier New" panose="020B0504020202020204" pitchFamily="34" charset="0"/>
              <a:buChar char="o"/>
            </a:pPr>
            <a:r>
              <a:rPr lang="en-US" err="1">
                <a:latin typeface="Posterama"/>
                <a:cs typeface="Posterama"/>
              </a:rPr>
              <a:t>Terminarea</a:t>
            </a:r>
            <a:r>
              <a:rPr lang="en-US">
                <a:latin typeface="Posterama"/>
                <a:cs typeface="Posterama"/>
              </a:rPr>
              <a:t> </a:t>
            </a:r>
            <a:r>
              <a:rPr lang="en-US" err="1">
                <a:latin typeface="Posterama"/>
                <a:cs typeface="Posterama"/>
              </a:rPr>
              <a:t>benzii</a:t>
            </a:r>
            <a:endParaRPr lang="en-US">
              <a:latin typeface="Posterama"/>
              <a:cs typeface="Posterama"/>
            </a:endParaRPr>
          </a:p>
          <a:p>
            <a:pPr marL="571500" lvl="1" indent="-342900">
              <a:buFont typeface="Courier New" panose="020B0504020202020204" pitchFamily="34" charset="0"/>
              <a:buChar char="o"/>
            </a:pPr>
            <a:r>
              <a:rPr lang="en-US" err="1">
                <a:latin typeface="Posterama"/>
                <a:cs typeface="Posterama"/>
              </a:rPr>
              <a:t>Ieșirea</a:t>
            </a:r>
            <a:r>
              <a:rPr lang="en-US">
                <a:latin typeface="Posterama"/>
                <a:cs typeface="Posterama"/>
              </a:rPr>
              <a:t> de pe </a:t>
            </a:r>
            <a:r>
              <a:rPr lang="en-US" err="1">
                <a:latin typeface="Posterama"/>
                <a:cs typeface="Posterama"/>
              </a:rPr>
              <a:t>autostradă</a:t>
            </a:r>
            <a:endParaRPr lang="en-US">
              <a:latin typeface="Posterama"/>
              <a:cs typeface="Posterama"/>
            </a:endParaRPr>
          </a:p>
          <a:p>
            <a:pPr marL="342900" indent="-342900">
              <a:buFont typeface="Arial" panose="020B0504020202020204" pitchFamily="34" charset="0"/>
              <a:buChar char="•"/>
            </a:pPr>
            <a:r>
              <a:rPr lang="en-US">
                <a:latin typeface="Posterama"/>
                <a:cs typeface="Posterama"/>
              </a:rPr>
              <a:t>La </a:t>
            </a:r>
            <a:r>
              <a:rPr lang="en-US" err="1">
                <a:latin typeface="Posterama"/>
                <a:cs typeface="Posterama"/>
              </a:rPr>
              <a:t>dorința</a:t>
            </a:r>
            <a:r>
              <a:rPr lang="en-US">
                <a:latin typeface="Posterama"/>
                <a:cs typeface="Posterama"/>
              </a:rPr>
              <a:t> </a:t>
            </a:r>
            <a:r>
              <a:rPr lang="en-US" err="1">
                <a:latin typeface="Posterama"/>
                <a:cs typeface="Posterama"/>
              </a:rPr>
              <a:t>șoferului</a:t>
            </a:r>
            <a:r>
              <a:rPr lang="en-US">
                <a:latin typeface="Posterama"/>
                <a:cs typeface="Posterama"/>
              </a:rPr>
              <a:t>:</a:t>
            </a:r>
          </a:p>
          <a:p>
            <a:pPr marL="571500" lvl="1" indent="-342900">
              <a:buFont typeface="Courier New" panose="020B0504020202020204" pitchFamily="34" charset="0"/>
              <a:buChar char="o"/>
            </a:pPr>
            <a:r>
              <a:rPr lang="en-US" err="1">
                <a:latin typeface="Posterama"/>
                <a:cs typeface="Posterama"/>
              </a:rPr>
              <a:t>Viteză</a:t>
            </a:r>
            <a:r>
              <a:rPr lang="en-US">
                <a:latin typeface="Posterama"/>
                <a:cs typeface="Posterama"/>
              </a:rPr>
              <a:t> </a:t>
            </a:r>
            <a:r>
              <a:rPr lang="en-US" err="1">
                <a:latin typeface="Posterama"/>
                <a:cs typeface="Posterama"/>
              </a:rPr>
              <a:t>mai</a:t>
            </a:r>
            <a:r>
              <a:rPr lang="en-US">
                <a:latin typeface="Posterama"/>
                <a:cs typeface="Posterama"/>
              </a:rPr>
              <a:t> mare</a:t>
            </a:r>
          </a:p>
          <a:p>
            <a:pPr marL="571500" lvl="1" indent="-342900">
              <a:buFont typeface="Courier New" panose="020B0504020202020204" pitchFamily="34" charset="0"/>
              <a:buChar char="o"/>
            </a:pPr>
            <a:r>
              <a:rPr lang="en-US" err="1">
                <a:latin typeface="Posterama"/>
                <a:cs typeface="Posterama"/>
              </a:rPr>
              <a:t>Experiență</a:t>
            </a:r>
            <a:r>
              <a:rPr lang="en-US">
                <a:latin typeface="Posterama"/>
                <a:cs typeface="Posterama"/>
              </a:rPr>
              <a:t> </a:t>
            </a:r>
            <a:r>
              <a:rPr lang="en-US" err="1">
                <a:latin typeface="Posterama"/>
                <a:cs typeface="Posterama"/>
              </a:rPr>
              <a:t>mai</a:t>
            </a:r>
            <a:r>
              <a:rPr lang="en-US">
                <a:latin typeface="Posterama"/>
                <a:cs typeface="Posterama"/>
              </a:rPr>
              <a:t> </a:t>
            </a:r>
            <a:r>
              <a:rPr lang="en-US" err="1">
                <a:latin typeface="Posterama"/>
                <a:cs typeface="Posterama"/>
              </a:rPr>
              <a:t>bună</a:t>
            </a:r>
            <a:r>
              <a:rPr lang="en-US">
                <a:latin typeface="Posterama"/>
                <a:cs typeface="Posterama"/>
              </a:rPr>
              <a:t> de </a:t>
            </a:r>
            <a:r>
              <a:rPr lang="en-US" err="1">
                <a:latin typeface="Posterama"/>
                <a:cs typeface="Posterama"/>
              </a:rPr>
              <a:t>condus</a:t>
            </a:r>
            <a:endParaRPr lang="en-US">
              <a:latin typeface="Posterama"/>
              <a:cs typeface="Posterama"/>
            </a:endParaRPr>
          </a:p>
          <a:p>
            <a:pPr lvl="1"/>
            <a:endParaRPr lang="en-US"/>
          </a:p>
        </p:txBody>
      </p:sp>
      <p:sp>
        <p:nvSpPr>
          <p:cNvPr id="114" name="Freeform: Shape 113">
            <a:extLst>
              <a:ext uri="{FF2B5EF4-FFF2-40B4-BE49-F238E27FC236}">
                <a16:creationId xmlns:a16="http://schemas.microsoft.com/office/drawing/2014/main" id="{1243359F-4C05-1D3F-E582-EB60095B5D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58188" y="0"/>
            <a:ext cx="2933812" cy="2750153"/>
          </a:xfrm>
          <a:custGeom>
            <a:avLst/>
            <a:gdLst>
              <a:gd name="connsiteX0" fmla="*/ 1067830 w 2933812"/>
              <a:gd name="connsiteY0" fmla="*/ 776732 h 2750153"/>
              <a:gd name="connsiteX1" fmla="*/ 1305537 w 2933812"/>
              <a:gd name="connsiteY1" fmla="*/ 842083 h 2750153"/>
              <a:gd name="connsiteX2" fmla="*/ 1421053 w 2933812"/>
              <a:gd name="connsiteY2" fmla="*/ 1397856 h 2750153"/>
              <a:gd name="connsiteX3" fmla="*/ 865267 w 2933812"/>
              <a:gd name="connsiteY3" fmla="*/ 1513301 h 2750153"/>
              <a:gd name="connsiteX4" fmla="*/ 749819 w 2933812"/>
              <a:gd name="connsiteY4" fmla="*/ 957568 h 2750153"/>
              <a:gd name="connsiteX5" fmla="*/ 836727 w 2933812"/>
              <a:gd name="connsiteY5" fmla="*/ 862679 h 2750153"/>
              <a:gd name="connsiteX6" fmla="*/ 1067830 w 2933812"/>
              <a:gd name="connsiteY6" fmla="*/ 776732 h 2750153"/>
              <a:gd name="connsiteX7" fmla="*/ 209205 w 2933812"/>
              <a:gd name="connsiteY7" fmla="*/ 551704 h 2750153"/>
              <a:gd name="connsiteX8" fmla="*/ 328901 w 2933812"/>
              <a:gd name="connsiteY8" fmla="*/ 567267 h 2750153"/>
              <a:gd name="connsiteX9" fmla="*/ 460887 w 2933812"/>
              <a:gd name="connsiteY9" fmla="*/ 878648 h 2750153"/>
              <a:gd name="connsiteX10" fmla="*/ 149506 w 2933812"/>
              <a:gd name="connsiteY10" fmla="*/ 1010633 h 2750153"/>
              <a:gd name="connsiteX11" fmla="*/ 17517 w 2933812"/>
              <a:gd name="connsiteY11" fmla="*/ 699260 h 2750153"/>
              <a:gd name="connsiteX12" fmla="*/ 97142 w 2933812"/>
              <a:gd name="connsiteY12" fmla="*/ 596577 h 2750153"/>
              <a:gd name="connsiteX13" fmla="*/ 209205 w 2933812"/>
              <a:gd name="connsiteY13" fmla="*/ 551704 h 2750153"/>
              <a:gd name="connsiteX14" fmla="*/ 603014 w 2933812"/>
              <a:gd name="connsiteY14" fmla="*/ 0 h 2750153"/>
              <a:gd name="connsiteX15" fmla="*/ 2933812 w 2933812"/>
              <a:gd name="connsiteY15" fmla="*/ 0 h 2750153"/>
              <a:gd name="connsiteX16" fmla="*/ 2933812 w 2933812"/>
              <a:gd name="connsiteY16" fmla="*/ 2748233 h 2750153"/>
              <a:gd name="connsiteX17" fmla="*/ 2877044 w 2933812"/>
              <a:gd name="connsiteY17" fmla="*/ 2704219 h 2750153"/>
              <a:gd name="connsiteX18" fmla="*/ 1987800 w 2933812"/>
              <a:gd name="connsiteY18" fmla="*/ 2707378 h 2750153"/>
              <a:gd name="connsiteX19" fmla="*/ 1571775 w 2933812"/>
              <a:gd name="connsiteY19" fmla="*/ 2085562 h 2750153"/>
              <a:gd name="connsiteX20" fmla="*/ 2085622 w 2933812"/>
              <a:gd name="connsiteY20" fmla="*/ 1038354 h 2750153"/>
              <a:gd name="connsiteX21" fmla="*/ 1614635 w 2933812"/>
              <a:gd name="connsiteY21" fmla="*/ 560521 h 2750153"/>
              <a:gd name="connsiteX22" fmla="*/ 825009 w 2933812"/>
              <a:gd name="connsiteY22" fmla="*/ 518839 h 2750153"/>
              <a:gd name="connsiteX23" fmla="*/ 599925 w 2933812"/>
              <a:gd name="connsiteY23" fmla="*/ 14372 h 2750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933812" h="2750153">
                <a:moveTo>
                  <a:pt x="1067830" y="776732"/>
                </a:moveTo>
                <a:cubicBezTo>
                  <a:pt x="1150031" y="773119"/>
                  <a:pt x="1233332" y="794722"/>
                  <a:pt x="1305537" y="842083"/>
                </a:cubicBezTo>
                <a:cubicBezTo>
                  <a:pt x="1490941" y="963689"/>
                  <a:pt x="1542616" y="1212493"/>
                  <a:pt x="1421053" y="1397856"/>
                </a:cubicBezTo>
                <a:cubicBezTo>
                  <a:pt x="1299424" y="1583173"/>
                  <a:pt x="1050671" y="1634906"/>
                  <a:pt x="865267" y="1513301"/>
                </a:cubicBezTo>
                <a:cubicBezTo>
                  <a:pt x="679936" y="1391729"/>
                  <a:pt x="628260" y="1142925"/>
                  <a:pt x="749819" y="957568"/>
                </a:cubicBezTo>
                <a:cubicBezTo>
                  <a:pt x="773570" y="921529"/>
                  <a:pt x="802922" y="889506"/>
                  <a:pt x="836727" y="862679"/>
                </a:cubicBezTo>
                <a:cubicBezTo>
                  <a:pt x="904529" y="809175"/>
                  <a:pt x="985629" y="780345"/>
                  <a:pt x="1067830" y="776732"/>
                </a:cubicBezTo>
                <a:close/>
                <a:moveTo>
                  <a:pt x="209205" y="551704"/>
                </a:moveTo>
                <a:cubicBezTo>
                  <a:pt x="249147" y="546653"/>
                  <a:pt x="290360" y="551675"/>
                  <a:pt x="328901" y="567267"/>
                </a:cubicBezTo>
                <a:cubicBezTo>
                  <a:pt x="451346" y="616809"/>
                  <a:pt x="510410" y="756201"/>
                  <a:pt x="460887" y="878648"/>
                </a:cubicBezTo>
                <a:cubicBezTo>
                  <a:pt x="411366" y="1001087"/>
                  <a:pt x="271948" y="1060182"/>
                  <a:pt x="149506" y="1010633"/>
                </a:cubicBezTo>
                <a:cubicBezTo>
                  <a:pt x="27060" y="961092"/>
                  <a:pt x="-32003" y="821699"/>
                  <a:pt x="17517" y="699260"/>
                </a:cubicBezTo>
                <a:cubicBezTo>
                  <a:pt x="34058" y="658332"/>
                  <a:pt x="61655" y="622811"/>
                  <a:pt x="97142" y="596577"/>
                </a:cubicBezTo>
                <a:cubicBezTo>
                  <a:pt x="130594" y="571878"/>
                  <a:pt x="169264" y="556754"/>
                  <a:pt x="209205" y="551704"/>
                </a:cubicBezTo>
                <a:close/>
                <a:moveTo>
                  <a:pt x="603014" y="0"/>
                </a:moveTo>
                <a:lnTo>
                  <a:pt x="2933812" y="0"/>
                </a:lnTo>
                <a:lnTo>
                  <a:pt x="2933812" y="2748233"/>
                </a:lnTo>
                <a:lnTo>
                  <a:pt x="2877044" y="2704219"/>
                </a:lnTo>
                <a:cubicBezTo>
                  <a:pt x="2590402" y="2543052"/>
                  <a:pt x="2331640" y="2859871"/>
                  <a:pt x="1987800" y="2707378"/>
                </a:cubicBezTo>
                <a:cubicBezTo>
                  <a:pt x="1763640" y="2607782"/>
                  <a:pt x="1580044" y="2342268"/>
                  <a:pt x="1571775" y="2085562"/>
                </a:cubicBezTo>
                <a:cubicBezTo>
                  <a:pt x="1556983" y="1612648"/>
                  <a:pt x="2147977" y="1430482"/>
                  <a:pt x="2085622" y="1038354"/>
                </a:cubicBezTo>
                <a:cubicBezTo>
                  <a:pt x="2048252" y="804151"/>
                  <a:pt x="1799013" y="625551"/>
                  <a:pt x="1614635" y="560521"/>
                </a:cubicBezTo>
                <a:cubicBezTo>
                  <a:pt x="1263737" y="436354"/>
                  <a:pt x="1061091" y="667936"/>
                  <a:pt x="825009" y="518839"/>
                </a:cubicBezTo>
                <a:cubicBezTo>
                  <a:pt x="671642" y="421917"/>
                  <a:pt x="576178" y="209445"/>
                  <a:pt x="599925" y="1437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576543E-BBCF-3A26-A34F-5177FA58B515}"/>
              </a:ext>
            </a:extLst>
          </p:cNvPr>
          <p:cNvSpPr/>
          <p:nvPr/>
        </p:nvSpPr>
        <p:spPr>
          <a:xfrm>
            <a:off x="751114" y="2645228"/>
            <a:ext cx="3766457" cy="1284515"/>
          </a:xfrm>
          <a:prstGeom prst="rect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6138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9AC2E66-258A-0761-46D3-0FC8F2785C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Rectangle 118">
            <a:extLst>
              <a:ext uri="{FF2B5EF4-FFF2-40B4-BE49-F238E27FC236}">
                <a16:creationId xmlns:a16="http://schemas.microsoft.com/office/drawing/2014/main" id="{042E603F-28B7-4831-BF23-65FBAB13D5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Freeform: Shape 120">
            <a:extLst>
              <a:ext uri="{FF2B5EF4-FFF2-40B4-BE49-F238E27FC236}">
                <a16:creationId xmlns:a16="http://schemas.microsoft.com/office/drawing/2014/main" id="{4D39700F-2B10-4402-A7DD-06EE22458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232968"/>
            <a:ext cx="9560477" cy="6625032"/>
          </a:xfrm>
          <a:custGeom>
            <a:avLst/>
            <a:gdLst>
              <a:gd name="connsiteX0" fmla="*/ 8831314 w 9263816"/>
              <a:gd name="connsiteY0" fmla="*/ 5943878 h 6858000"/>
              <a:gd name="connsiteX1" fmla="*/ 9179783 w 9263816"/>
              <a:gd name="connsiteY1" fmla="*/ 6086141 h 6858000"/>
              <a:gd name="connsiteX2" fmla="*/ 9260887 w 9263816"/>
              <a:gd name="connsiteY2" fmla="*/ 6279156 h 6858000"/>
              <a:gd name="connsiteX3" fmla="*/ 8925621 w 9263816"/>
              <a:gd name="connsiteY3" fmla="*/ 6708712 h 6858000"/>
              <a:gd name="connsiteX4" fmla="*/ 8496050 w 9263816"/>
              <a:gd name="connsiteY4" fmla="*/ 6373449 h 6858000"/>
              <a:gd name="connsiteX5" fmla="*/ 8831314 w 9263816"/>
              <a:gd name="connsiteY5" fmla="*/ 5943878 h 6858000"/>
              <a:gd name="connsiteX6" fmla="*/ 7397485 w 9263816"/>
              <a:gd name="connsiteY6" fmla="*/ 5931706 h 6858000"/>
              <a:gd name="connsiteX7" fmla="*/ 7917779 w 9263816"/>
              <a:gd name="connsiteY7" fmla="*/ 6191864 h 6858000"/>
              <a:gd name="connsiteX8" fmla="*/ 8013467 w 9263816"/>
              <a:gd name="connsiteY8" fmla="*/ 6375784 h 6858000"/>
              <a:gd name="connsiteX9" fmla="*/ 8021879 w 9263816"/>
              <a:gd name="connsiteY9" fmla="*/ 6753751 h 6858000"/>
              <a:gd name="connsiteX10" fmla="*/ 7981316 w 9263816"/>
              <a:gd name="connsiteY10" fmla="*/ 6858000 h 6858000"/>
              <a:gd name="connsiteX11" fmla="*/ 6819486 w 9263816"/>
              <a:gd name="connsiteY11" fmla="*/ 6858000 h 6858000"/>
              <a:gd name="connsiteX12" fmla="*/ 6785199 w 9263816"/>
              <a:gd name="connsiteY12" fmla="*/ 6781101 h 6858000"/>
              <a:gd name="connsiteX13" fmla="*/ 7196747 w 9263816"/>
              <a:gd name="connsiteY13" fmla="*/ 5964309 h 6858000"/>
              <a:gd name="connsiteX14" fmla="*/ 7397485 w 9263816"/>
              <a:gd name="connsiteY14" fmla="*/ 5931706 h 6858000"/>
              <a:gd name="connsiteX15" fmla="*/ 1505570 w 9263816"/>
              <a:gd name="connsiteY15" fmla="*/ 227178 h 6858000"/>
              <a:gd name="connsiteX16" fmla="*/ 2026489 w 9263816"/>
              <a:gd name="connsiteY16" fmla="*/ 392370 h 6858000"/>
              <a:gd name="connsiteX17" fmla="*/ 2444553 w 9263816"/>
              <a:gd name="connsiteY17" fmla="*/ 1654853 h 6858000"/>
              <a:gd name="connsiteX18" fmla="*/ 3183153 w 9263816"/>
              <a:gd name="connsiteY18" fmla="*/ 2116208 h 6858000"/>
              <a:gd name="connsiteX19" fmla="*/ 4288384 w 9263816"/>
              <a:gd name="connsiteY19" fmla="*/ 1291908 h 6858000"/>
              <a:gd name="connsiteX20" fmla="*/ 5472602 w 9263816"/>
              <a:gd name="connsiteY20" fmla="*/ 1697818 h 6858000"/>
              <a:gd name="connsiteX21" fmla="*/ 5844697 w 9263816"/>
              <a:gd name="connsiteY21" fmla="*/ 3444791 h 6858000"/>
              <a:gd name="connsiteX22" fmla="*/ 6715674 w 9263816"/>
              <a:gd name="connsiteY22" fmla="*/ 4065208 h 6858000"/>
              <a:gd name="connsiteX23" fmla="*/ 8130429 w 9263816"/>
              <a:gd name="connsiteY23" fmla="*/ 4101787 h 6858000"/>
              <a:gd name="connsiteX24" fmla="*/ 8624630 w 9263816"/>
              <a:gd name="connsiteY24" fmla="*/ 4686202 h 6858000"/>
              <a:gd name="connsiteX25" fmla="*/ 8623843 w 9263816"/>
              <a:gd name="connsiteY25" fmla="*/ 4685749 h 6858000"/>
              <a:gd name="connsiteX26" fmla="*/ 8646859 w 9263816"/>
              <a:gd name="connsiteY26" fmla="*/ 4835156 h 6858000"/>
              <a:gd name="connsiteX27" fmla="*/ 8079403 w 9263816"/>
              <a:gd name="connsiteY27" fmla="*/ 5661624 h 6858000"/>
              <a:gd name="connsiteX28" fmla="*/ 6833105 w 9263816"/>
              <a:gd name="connsiteY28" fmla="*/ 5397208 h 6858000"/>
              <a:gd name="connsiteX29" fmla="*/ 5900832 w 9263816"/>
              <a:gd name="connsiteY29" fmla="*/ 5944462 h 6858000"/>
              <a:gd name="connsiteX30" fmla="*/ 6067212 w 9263816"/>
              <a:gd name="connsiteY30" fmla="*/ 6811916 h 6858000"/>
              <a:gd name="connsiteX31" fmla="*/ 6089565 w 9263816"/>
              <a:gd name="connsiteY31" fmla="*/ 6858000 h 6858000"/>
              <a:gd name="connsiteX32" fmla="*/ 0 w 9263816"/>
              <a:gd name="connsiteY32" fmla="*/ 6858000 h 6858000"/>
              <a:gd name="connsiteX33" fmla="*/ 0 w 9263816"/>
              <a:gd name="connsiteY33" fmla="*/ 2181377 h 6858000"/>
              <a:gd name="connsiteX34" fmla="*/ 73069 w 9263816"/>
              <a:gd name="connsiteY34" fmla="*/ 2215839 h 6858000"/>
              <a:gd name="connsiteX35" fmla="*/ 335445 w 9263816"/>
              <a:gd name="connsiteY35" fmla="*/ 2237140 h 6858000"/>
              <a:gd name="connsiteX36" fmla="*/ 752878 w 9263816"/>
              <a:gd name="connsiteY36" fmla="*/ 1445285 h 6858000"/>
              <a:gd name="connsiteX37" fmla="*/ 1202551 w 9263816"/>
              <a:gd name="connsiteY37" fmla="*/ 314229 h 6858000"/>
              <a:gd name="connsiteX38" fmla="*/ 1505570 w 9263816"/>
              <a:gd name="connsiteY38" fmla="*/ 227178 h 6858000"/>
              <a:gd name="connsiteX39" fmla="*/ 3142509 w 9263816"/>
              <a:gd name="connsiteY39" fmla="*/ 68854 h 6858000"/>
              <a:gd name="connsiteX40" fmla="*/ 3490978 w 9263816"/>
              <a:gd name="connsiteY40" fmla="*/ 211117 h 6858000"/>
              <a:gd name="connsiteX41" fmla="*/ 3572083 w 9263816"/>
              <a:gd name="connsiteY41" fmla="*/ 404131 h 6858000"/>
              <a:gd name="connsiteX42" fmla="*/ 3236814 w 9263816"/>
              <a:gd name="connsiteY42" fmla="*/ 833688 h 6858000"/>
              <a:gd name="connsiteX43" fmla="*/ 2807245 w 9263816"/>
              <a:gd name="connsiteY43" fmla="*/ 498425 h 6858000"/>
              <a:gd name="connsiteX44" fmla="*/ 3142509 w 9263816"/>
              <a:gd name="connsiteY44" fmla="*/ 68854 h 6858000"/>
              <a:gd name="connsiteX45" fmla="*/ 0 w 9263816"/>
              <a:gd name="connsiteY45" fmla="*/ 0 h 6858000"/>
              <a:gd name="connsiteX46" fmla="*/ 39858 w 9263816"/>
              <a:gd name="connsiteY46" fmla="*/ 0 h 6858000"/>
              <a:gd name="connsiteX47" fmla="*/ 65022 w 9263816"/>
              <a:gd name="connsiteY47" fmla="*/ 5834 h 6858000"/>
              <a:gd name="connsiteX48" fmla="*/ 389258 w 9263816"/>
              <a:gd name="connsiteY48" fmla="*/ 235630 h 6858000"/>
              <a:gd name="connsiteX49" fmla="*/ 485484 w 9263816"/>
              <a:gd name="connsiteY49" fmla="*/ 420070 h 6858000"/>
              <a:gd name="connsiteX50" fmla="*/ 74229 w 9263816"/>
              <a:gd name="connsiteY50" fmla="*/ 1237955 h 6858000"/>
              <a:gd name="connsiteX51" fmla="*/ 0 w 9263816"/>
              <a:gd name="connsiteY51" fmla="*/ 125447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9263816" h="6858000">
                <a:moveTo>
                  <a:pt x="8831314" y="5943878"/>
                </a:moveTo>
                <a:cubicBezTo>
                  <a:pt x="8964281" y="5927490"/>
                  <a:pt x="9096260" y="5981362"/>
                  <a:pt x="9179783" y="6086141"/>
                </a:cubicBezTo>
                <a:cubicBezTo>
                  <a:pt x="9224074" y="6141769"/>
                  <a:pt x="9252211" y="6208560"/>
                  <a:pt x="9260887" y="6279156"/>
                </a:cubicBezTo>
                <a:cubicBezTo>
                  <a:pt x="9286897" y="6490362"/>
                  <a:pt x="9136845" y="6682672"/>
                  <a:pt x="8925621" y="6708712"/>
                </a:cubicBezTo>
                <a:cubicBezTo>
                  <a:pt x="8714398" y="6734766"/>
                  <a:pt x="8522062" y="6584655"/>
                  <a:pt x="8496050" y="6373449"/>
                </a:cubicBezTo>
                <a:cubicBezTo>
                  <a:pt x="8470038" y="6162229"/>
                  <a:pt x="8620090" y="5969920"/>
                  <a:pt x="8831314" y="5943878"/>
                </a:cubicBezTo>
                <a:close/>
                <a:moveTo>
                  <a:pt x="7397485" y="5931706"/>
                </a:moveTo>
                <a:cubicBezTo>
                  <a:pt x="7598431" y="5931157"/>
                  <a:pt x="7792965" y="6024548"/>
                  <a:pt x="7917779" y="6191864"/>
                </a:cubicBezTo>
                <a:cubicBezTo>
                  <a:pt x="7959204" y="6247714"/>
                  <a:pt x="7991530" y="6309792"/>
                  <a:pt x="8013467" y="6375784"/>
                </a:cubicBezTo>
                <a:cubicBezTo>
                  <a:pt x="8055425" y="6502973"/>
                  <a:pt x="8055748" y="6633888"/>
                  <a:pt x="8021879" y="6753751"/>
                </a:cubicBezTo>
                <a:lnTo>
                  <a:pt x="7981316" y="6858000"/>
                </a:lnTo>
                <a:lnTo>
                  <a:pt x="6819486" y="6858000"/>
                </a:lnTo>
                <a:lnTo>
                  <a:pt x="6785199" y="6781101"/>
                </a:lnTo>
                <a:cubicBezTo>
                  <a:pt x="6673307" y="6441922"/>
                  <a:pt x="6857485" y="6076251"/>
                  <a:pt x="7196747" y="5964309"/>
                </a:cubicBezTo>
                <a:cubicBezTo>
                  <a:pt x="7262809" y="5942509"/>
                  <a:pt x="7330503" y="5931889"/>
                  <a:pt x="7397485" y="5931706"/>
                </a:cubicBezTo>
                <a:close/>
                <a:moveTo>
                  <a:pt x="1505570" y="227178"/>
                </a:moveTo>
                <a:cubicBezTo>
                  <a:pt x="1691018" y="218628"/>
                  <a:pt x="1889853" y="275403"/>
                  <a:pt x="2026489" y="392370"/>
                </a:cubicBezTo>
                <a:cubicBezTo>
                  <a:pt x="2369898" y="685965"/>
                  <a:pt x="2078266" y="1147857"/>
                  <a:pt x="2444553" y="1654853"/>
                </a:cubicBezTo>
                <a:cubicBezTo>
                  <a:pt x="2492906" y="1721679"/>
                  <a:pt x="2800482" y="2144546"/>
                  <a:pt x="3183153" y="2116208"/>
                </a:cubicBezTo>
                <a:cubicBezTo>
                  <a:pt x="3673561" y="2080541"/>
                  <a:pt x="3723222" y="1441614"/>
                  <a:pt x="4288384" y="1291908"/>
                </a:cubicBezTo>
                <a:cubicBezTo>
                  <a:pt x="4689065" y="1185875"/>
                  <a:pt x="5207943" y="1366633"/>
                  <a:pt x="5472602" y="1697818"/>
                </a:cubicBezTo>
                <a:cubicBezTo>
                  <a:pt x="5891294" y="2221754"/>
                  <a:pt x="5408012" y="2790179"/>
                  <a:pt x="5844697" y="3444791"/>
                </a:cubicBezTo>
                <a:cubicBezTo>
                  <a:pt x="6149900" y="3902467"/>
                  <a:pt x="6672672" y="4053594"/>
                  <a:pt x="6715674" y="4065208"/>
                </a:cubicBezTo>
                <a:cubicBezTo>
                  <a:pt x="7326423" y="4232519"/>
                  <a:pt x="7677158" y="3817020"/>
                  <a:pt x="8130429" y="4101787"/>
                </a:cubicBezTo>
                <a:cubicBezTo>
                  <a:pt x="8226340" y="4161985"/>
                  <a:pt x="8536372" y="4356819"/>
                  <a:pt x="8624630" y="4686202"/>
                </a:cubicBezTo>
                <a:lnTo>
                  <a:pt x="8623843" y="4685749"/>
                </a:lnTo>
                <a:cubicBezTo>
                  <a:pt x="8636924" y="4734567"/>
                  <a:pt x="8644635" y="4784678"/>
                  <a:pt x="8646859" y="4835156"/>
                </a:cubicBezTo>
                <a:cubicBezTo>
                  <a:pt x="8662596" y="5196604"/>
                  <a:pt x="8398383" y="5562326"/>
                  <a:pt x="8079403" y="5661624"/>
                </a:cubicBezTo>
                <a:cubicBezTo>
                  <a:pt x="7649807" y="5795217"/>
                  <a:pt x="7430996" y="5350293"/>
                  <a:pt x="6833105" y="5397208"/>
                </a:cubicBezTo>
                <a:cubicBezTo>
                  <a:pt x="6519033" y="5421527"/>
                  <a:pt x="6056658" y="5595550"/>
                  <a:pt x="5900832" y="5944462"/>
                </a:cubicBezTo>
                <a:cubicBezTo>
                  <a:pt x="5770548" y="6236600"/>
                  <a:pt x="5916359" y="6515160"/>
                  <a:pt x="6067212" y="6811916"/>
                </a:cubicBezTo>
                <a:lnTo>
                  <a:pt x="6089565" y="6858000"/>
                </a:lnTo>
                <a:lnTo>
                  <a:pt x="0" y="6858000"/>
                </a:lnTo>
                <a:lnTo>
                  <a:pt x="0" y="2181377"/>
                </a:lnTo>
                <a:lnTo>
                  <a:pt x="73069" y="2215839"/>
                </a:lnTo>
                <a:cubicBezTo>
                  <a:pt x="165116" y="2251829"/>
                  <a:pt x="254486" y="2263171"/>
                  <a:pt x="335445" y="2237140"/>
                </a:cubicBezTo>
                <a:cubicBezTo>
                  <a:pt x="594718" y="2153707"/>
                  <a:pt x="688441" y="1733807"/>
                  <a:pt x="752878" y="1445285"/>
                </a:cubicBezTo>
                <a:cubicBezTo>
                  <a:pt x="925059" y="674068"/>
                  <a:pt x="975076" y="456292"/>
                  <a:pt x="1202551" y="314229"/>
                </a:cubicBezTo>
                <a:cubicBezTo>
                  <a:pt x="1287853" y="260956"/>
                  <a:pt x="1394302" y="232308"/>
                  <a:pt x="1505570" y="227178"/>
                </a:cubicBezTo>
                <a:close/>
                <a:moveTo>
                  <a:pt x="3142509" y="68854"/>
                </a:moveTo>
                <a:cubicBezTo>
                  <a:pt x="3275474" y="52467"/>
                  <a:pt x="3407455" y="106339"/>
                  <a:pt x="3490978" y="211117"/>
                </a:cubicBezTo>
                <a:cubicBezTo>
                  <a:pt x="3535271" y="266744"/>
                  <a:pt x="3563404" y="333535"/>
                  <a:pt x="3572083" y="404131"/>
                </a:cubicBezTo>
                <a:cubicBezTo>
                  <a:pt x="3598092" y="615337"/>
                  <a:pt x="3448040" y="807648"/>
                  <a:pt x="3236814" y="833688"/>
                </a:cubicBezTo>
                <a:cubicBezTo>
                  <a:pt x="3025594" y="859741"/>
                  <a:pt x="2833255" y="709631"/>
                  <a:pt x="2807245" y="498425"/>
                </a:cubicBezTo>
                <a:cubicBezTo>
                  <a:pt x="2781232" y="287207"/>
                  <a:pt x="2931283" y="94896"/>
                  <a:pt x="3142509" y="68854"/>
                </a:cubicBezTo>
                <a:close/>
                <a:moveTo>
                  <a:pt x="0" y="0"/>
                </a:moveTo>
                <a:lnTo>
                  <a:pt x="39858" y="0"/>
                </a:lnTo>
                <a:lnTo>
                  <a:pt x="65022" y="5834"/>
                </a:lnTo>
                <a:cubicBezTo>
                  <a:pt x="191545" y="45606"/>
                  <a:pt x="305874" y="124173"/>
                  <a:pt x="389258" y="235630"/>
                </a:cubicBezTo>
                <a:cubicBezTo>
                  <a:pt x="430983" y="291600"/>
                  <a:pt x="463360" y="353876"/>
                  <a:pt x="485484" y="420070"/>
                </a:cubicBezTo>
                <a:cubicBezTo>
                  <a:pt x="597711" y="759508"/>
                  <a:pt x="413661" y="1125662"/>
                  <a:pt x="74229" y="1237955"/>
                </a:cubicBezTo>
                <a:lnTo>
                  <a:pt x="0" y="1254477"/>
                </a:lnTo>
                <a:close/>
              </a:path>
            </a:pathLst>
          </a:custGeom>
          <a:solidFill>
            <a:schemeClr val="bg1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23" name="Background Fill">
            <a:extLst>
              <a:ext uri="{FF2B5EF4-FFF2-40B4-BE49-F238E27FC236}">
                <a16:creationId xmlns:a16="http://schemas.microsoft.com/office/drawing/2014/main" id="{6DA65B90-7B06-4499-91BA-CDDD361324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D1FFE435-0754-492D-B815-BD114217D3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Freeform: Shape 126">
            <a:extLst>
              <a:ext uri="{FF2B5EF4-FFF2-40B4-BE49-F238E27FC236}">
                <a16:creationId xmlns:a16="http://schemas.microsoft.com/office/drawing/2014/main" id="{7EF79062-B5BB-45DF-810C-95A324A9D6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0" y="2140699"/>
            <a:ext cx="12192000" cy="4717301"/>
          </a:xfrm>
          <a:custGeom>
            <a:avLst/>
            <a:gdLst>
              <a:gd name="connsiteX0" fmla="*/ 8930642 w 12192000"/>
              <a:gd name="connsiteY0" fmla="*/ 4273734 h 4717301"/>
              <a:gd name="connsiteX1" fmla="*/ 9143134 w 12192000"/>
              <a:gd name="connsiteY1" fmla="*/ 4396362 h 4717301"/>
              <a:gd name="connsiteX2" fmla="*/ 9043549 w 12192000"/>
              <a:gd name="connsiteY2" fmla="*/ 4693978 h 4717301"/>
              <a:gd name="connsiteX3" fmla="*/ 8745984 w 12192000"/>
              <a:gd name="connsiteY3" fmla="*/ 4594249 h 4717301"/>
              <a:gd name="connsiteX4" fmla="*/ 8845568 w 12192000"/>
              <a:gd name="connsiteY4" fmla="*/ 4296634 h 4717301"/>
              <a:gd name="connsiteX5" fmla="*/ 8930642 w 12192000"/>
              <a:gd name="connsiteY5" fmla="*/ 4273734 h 4717301"/>
              <a:gd name="connsiteX6" fmla="*/ 9842642 w 12192000"/>
              <a:gd name="connsiteY6" fmla="*/ 3718743 h 4717301"/>
              <a:gd name="connsiteX7" fmla="*/ 10272210 w 12192000"/>
              <a:gd name="connsiteY7" fmla="*/ 3966645 h 4717301"/>
              <a:gd name="connsiteX8" fmla="*/ 10070896 w 12192000"/>
              <a:gd name="connsiteY8" fmla="*/ 4568292 h 4717301"/>
              <a:gd name="connsiteX9" fmla="*/ 9469346 w 12192000"/>
              <a:gd name="connsiteY9" fmla="*/ 4366686 h 4717301"/>
              <a:gd name="connsiteX10" fmla="*/ 9670660 w 12192000"/>
              <a:gd name="connsiteY10" fmla="*/ 3765038 h 4717301"/>
              <a:gd name="connsiteX11" fmla="*/ 9842642 w 12192000"/>
              <a:gd name="connsiteY11" fmla="*/ 3718743 h 4717301"/>
              <a:gd name="connsiteX12" fmla="*/ 0 w 12192000"/>
              <a:gd name="connsiteY12" fmla="*/ 0 h 4717301"/>
              <a:gd name="connsiteX13" fmla="*/ 12192000 w 12192000"/>
              <a:gd name="connsiteY13" fmla="*/ 0 h 4717301"/>
              <a:gd name="connsiteX14" fmla="*/ 12192000 w 12192000"/>
              <a:gd name="connsiteY14" fmla="*/ 3369891 h 4717301"/>
              <a:gd name="connsiteX15" fmla="*/ 12124015 w 12192000"/>
              <a:gd name="connsiteY15" fmla="*/ 3410713 h 4717301"/>
              <a:gd name="connsiteX16" fmla="*/ 11077457 w 12192000"/>
              <a:gd name="connsiteY16" fmla="*/ 3501725 h 4717301"/>
              <a:gd name="connsiteX17" fmla="*/ 9867246 w 12192000"/>
              <a:gd name="connsiteY17" fmla="*/ 3351592 h 4717301"/>
              <a:gd name="connsiteX18" fmla="*/ 8994802 w 12192000"/>
              <a:gd name="connsiteY18" fmla="*/ 3878378 h 4717301"/>
              <a:gd name="connsiteX19" fmla="*/ 6994655 w 12192000"/>
              <a:gd name="connsiteY19" fmla="*/ 4335637 h 4717301"/>
              <a:gd name="connsiteX20" fmla="*/ 6287534 w 12192000"/>
              <a:gd name="connsiteY20" fmla="*/ 3714199 h 4717301"/>
              <a:gd name="connsiteX21" fmla="*/ 4392596 w 12192000"/>
              <a:gd name="connsiteY21" fmla="*/ 3392344 h 4717301"/>
              <a:gd name="connsiteX22" fmla="*/ 3014500 w 12192000"/>
              <a:gd name="connsiteY22" fmla="*/ 4100222 h 4717301"/>
              <a:gd name="connsiteX23" fmla="*/ 86414 w 12192000"/>
              <a:gd name="connsiteY23" fmla="*/ 3903305 h 4717301"/>
              <a:gd name="connsiteX24" fmla="*/ 0 w 12192000"/>
              <a:gd name="connsiteY24" fmla="*/ 3840566 h 4717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2192000" h="4717301">
                <a:moveTo>
                  <a:pt x="8930642" y="4273734"/>
                </a:moveTo>
                <a:cubicBezTo>
                  <a:pt x="9016941" y="4268381"/>
                  <a:pt x="9102130" y="4314070"/>
                  <a:pt x="9143134" y="4396362"/>
                </a:cubicBezTo>
                <a:cubicBezTo>
                  <a:pt x="9197806" y="4506087"/>
                  <a:pt x="9153221" y="4639333"/>
                  <a:pt x="9043549" y="4693978"/>
                </a:cubicBezTo>
                <a:cubicBezTo>
                  <a:pt x="8933879" y="4748622"/>
                  <a:pt x="8800655" y="4703973"/>
                  <a:pt x="8745984" y="4594249"/>
                </a:cubicBezTo>
                <a:cubicBezTo>
                  <a:pt x="8691311" y="4484525"/>
                  <a:pt x="8735897" y="4351279"/>
                  <a:pt x="8845568" y="4296634"/>
                </a:cubicBezTo>
                <a:cubicBezTo>
                  <a:pt x="8872986" y="4282973"/>
                  <a:pt x="8901875" y="4275517"/>
                  <a:pt x="8930642" y="4273734"/>
                </a:cubicBezTo>
                <a:close/>
                <a:moveTo>
                  <a:pt x="9842642" y="3718743"/>
                </a:moveTo>
                <a:cubicBezTo>
                  <a:pt x="10017101" y="3707923"/>
                  <a:pt x="10189318" y="3800286"/>
                  <a:pt x="10272210" y="3966645"/>
                </a:cubicBezTo>
                <a:cubicBezTo>
                  <a:pt x="10382732" y="4188458"/>
                  <a:pt x="10292600" y="4457825"/>
                  <a:pt x="10070896" y="4568292"/>
                </a:cubicBezTo>
                <a:cubicBezTo>
                  <a:pt x="9849191" y="4678760"/>
                  <a:pt x="9579867" y="4588498"/>
                  <a:pt x="9469346" y="4366686"/>
                </a:cubicBezTo>
                <a:cubicBezTo>
                  <a:pt x="9358824" y="4144873"/>
                  <a:pt x="9448956" y="3875506"/>
                  <a:pt x="9670660" y="3765038"/>
                </a:cubicBezTo>
                <a:cubicBezTo>
                  <a:pt x="9726087" y="3737421"/>
                  <a:pt x="9784490" y="3722349"/>
                  <a:pt x="9842642" y="3718743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3369891"/>
                </a:lnTo>
                <a:lnTo>
                  <a:pt x="12124015" y="3410713"/>
                </a:lnTo>
                <a:cubicBezTo>
                  <a:pt x="11792041" y="3581538"/>
                  <a:pt x="11443617" y="3577252"/>
                  <a:pt x="11077457" y="3501725"/>
                </a:cubicBezTo>
                <a:cubicBezTo>
                  <a:pt x="10679189" y="3419860"/>
                  <a:pt x="10271734" y="3358281"/>
                  <a:pt x="9867246" y="3351592"/>
                </a:cubicBezTo>
                <a:cubicBezTo>
                  <a:pt x="9492336" y="3345611"/>
                  <a:pt x="9239136" y="3626329"/>
                  <a:pt x="8994802" y="3878378"/>
                </a:cubicBezTo>
                <a:cubicBezTo>
                  <a:pt x="8385954" y="4506678"/>
                  <a:pt x="7695268" y="4690742"/>
                  <a:pt x="6994655" y="4335637"/>
                </a:cubicBezTo>
                <a:cubicBezTo>
                  <a:pt x="6722938" y="4197922"/>
                  <a:pt x="6494843" y="3948626"/>
                  <a:pt x="6287534" y="3714199"/>
                </a:cubicBezTo>
                <a:cubicBezTo>
                  <a:pt x="5731733" y="3085491"/>
                  <a:pt x="5043559" y="3067499"/>
                  <a:pt x="4392596" y="3392344"/>
                </a:cubicBezTo>
                <a:cubicBezTo>
                  <a:pt x="3930423" y="3623867"/>
                  <a:pt x="3492022" y="3908604"/>
                  <a:pt x="3014500" y="4100222"/>
                </a:cubicBezTo>
                <a:cubicBezTo>
                  <a:pt x="1977820" y="4518409"/>
                  <a:pt x="973242" y="4499486"/>
                  <a:pt x="86414" y="3903305"/>
                </a:cubicBezTo>
                <a:lnTo>
                  <a:pt x="0" y="384056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F756EE3-82B8-F86F-D241-24A6EC6D38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69856"/>
            <a:ext cx="6658405" cy="145117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600" err="1"/>
              <a:t>Arhitectura</a:t>
            </a:r>
            <a:r>
              <a:rPr lang="en-US" sz="4600"/>
              <a:t> </a:t>
            </a:r>
            <a:r>
              <a:rPr lang="en-US" sz="4600" err="1"/>
              <a:t>sistemului</a:t>
            </a:r>
            <a:r>
              <a:rPr lang="en-US" sz="4600"/>
              <a:t> </a:t>
            </a:r>
            <a:r>
              <a:rPr lang="en-US" sz="4600" err="1"/>
              <a:t>propus</a:t>
            </a:r>
            <a:endParaRPr lang="en-US" sz="4600" u="sng" err="1">
              <a:cs typeface="Posterama"/>
            </a:endParaRPr>
          </a:p>
          <a:p>
            <a:pPr>
              <a:lnSpc>
                <a:spcPct val="90000"/>
              </a:lnSpc>
            </a:pPr>
            <a:endParaRPr lang="en-US" sz="4600"/>
          </a:p>
        </p:txBody>
      </p:sp>
      <p:pic>
        <p:nvPicPr>
          <p:cNvPr id="5" name="Content Placeholder 4" descr="A diagram of a system architecture&#10;&#10;Description automatically generated">
            <a:extLst>
              <a:ext uri="{FF2B5EF4-FFF2-40B4-BE49-F238E27FC236}">
                <a16:creationId xmlns:a16="http://schemas.microsoft.com/office/drawing/2014/main" id="{DEB45B4F-1242-D421-234B-4AA83314FB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2340" r="95" b="-213"/>
          <a:stretch/>
        </p:blipFill>
        <p:spPr>
          <a:xfrm>
            <a:off x="2091152" y="3765697"/>
            <a:ext cx="7860295" cy="3088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7042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605A0C0-C0F3-5FA3-2150-6B8380FB05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Rectangle 131">
            <a:extLst>
              <a:ext uri="{FF2B5EF4-FFF2-40B4-BE49-F238E27FC236}">
                <a16:creationId xmlns:a16="http://schemas.microsoft.com/office/drawing/2014/main" id="{042E603F-28B7-4831-BF23-65FBAB13D5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Freeform: Shape 133">
            <a:extLst>
              <a:ext uri="{FF2B5EF4-FFF2-40B4-BE49-F238E27FC236}">
                <a16:creationId xmlns:a16="http://schemas.microsoft.com/office/drawing/2014/main" id="{4D39700F-2B10-4402-A7DD-06EE22458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232968"/>
            <a:ext cx="9560477" cy="6625032"/>
          </a:xfrm>
          <a:custGeom>
            <a:avLst/>
            <a:gdLst>
              <a:gd name="connsiteX0" fmla="*/ 8831314 w 9263816"/>
              <a:gd name="connsiteY0" fmla="*/ 5943878 h 6858000"/>
              <a:gd name="connsiteX1" fmla="*/ 9179783 w 9263816"/>
              <a:gd name="connsiteY1" fmla="*/ 6086141 h 6858000"/>
              <a:gd name="connsiteX2" fmla="*/ 9260887 w 9263816"/>
              <a:gd name="connsiteY2" fmla="*/ 6279156 h 6858000"/>
              <a:gd name="connsiteX3" fmla="*/ 8925621 w 9263816"/>
              <a:gd name="connsiteY3" fmla="*/ 6708712 h 6858000"/>
              <a:gd name="connsiteX4" fmla="*/ 8496050 w 9263816"/>
              <a:gd name="connsiteY4" fmla="*/ 6373449 h 6858000"/>
              <a:gd name="connsiteX5" fmla="*/ 8831314 w 9263816"/>
              <a:gd name="connsiteY5" fmla="*/ 5943878 h 6858000"/>
              <a:gd name="connsiteX6" fmla="*/ 7397485 w 9263816"/>
              <a:gd name="connsiteY6" fmla="*/ 5931706 h 6858000"/>
              <a:gd name="connsiteX7" fmla="*/ 7917779 w 9263816"/>
              <a:gd name="connsiteY7" fmla="*/ 6191864 h 6858000"/>
              <a:gd name="connsiteX8" fmla="*/ 8013467 w 9263816"/>
              <a:gd name="connsiteY8" fmla="*/ 6375784 h 6858000"/>
              <a:gd name="connsiteX9" fmla="*/ 8021879 w 9263816"/>
              <a:gd name="connsiteY9" fmla="*/ 6753751 h 6858000"/>
              <a:gd name="connsiteX10" fmla="*/ 7981316 w 9263816"/>
              <a:gd name="connsiteY10" fmla="*/ 6858000 h 6858000"/>
              <a:gd name="connsiteX11" fmla="*/ 6819486 w 9263816"/>
              <a:gd name="connsiteY11" fmla="*/ 6858000 h 6858000"/>
              <a:gd name="connsiteX12" fmla="*/ 6785199 w 9263816"/>
              <a:gd name="connsiteY12" fmla="*/ 6781101 h 6858000"/>
              <a:gd name="connsiteX13" fmla="*/ 7196747 w 9263816"/>
              <a:gd name="connsiteY13" fmla="*/ 5964309 h 6858000"/>
              <a:gd name="connsiteX14" fmla="*/ 7397485 w 9263816"/>
              <a:gd name="connsiteY14" fmla="*/ 5931706 h 6858000"/>
              <a:gd name="connsiteX15" fmla="*/ 1505570 w 9263816"/>
              <a:gd name="connsiteY15" fmla="*/ 227178 h 6858000"/>
              <a:gd name="connsiteX16" fmla="*/ 2026489 w 9263816"/>
              <a:gd name="connsiteY16" fmla="*/ 392370 h 6858000"/>
              <a:gd name="connsiteX17" fmla="*/ 2444553 w 9263816"/>
              <a:gd name="connsiteY17" fmla="*/ 1654853 h 6858000"/>
              <a:gd name="connsiteX18" fmla="*/ 3183153 w 9263816"/>
              <a:gd name="connsiteY18" fmla="*/ 2116208 h 6858000"/>
              <a:gd name="connsiteX19" fmla="*/ 4288384 w 9263816"/>
              <a:gd name="connsiteY19" fmla="*/ 1291908 h 6858000"/>
              <a:gd name="connsiteX20" fmla="*/ 5472602 w 9263816"/>
              <a:gd name="connsiteY20" fmla="*/ 1697818 h 6858000"/>
              <a:gd name="connsiteX21" fmla="*/ 5844697 w 9263816"/>
              <a:gd name="connsiteY21" fmla="*/ 3444791 h 6858000"/>
              <a:gd name="connsiteX22" fmla="*/ 6715674 w 9263816"/>
              <a:gd name="connsiteY22" fmla="*/ 4065208 h 6858000"/>
              <a:gd name="connsiteX23" fmla="*/ 8130429 w 9263816"/>
              <a:gd name="connsiteY23" fmla="*/ 4101787 h 6858000"/>
              <a:gd name="connsiteX24" fmla="*/ 8624630 w 9263816"/>
              <a:gd name="connsiteY24" fmla="*/ 4686202 h 6858000"/>
              <a:gd name="connsiteX25" fmla="*/ 8623843 w 9263816"/>
              <a:gd name="connsiteY25" fmla="*/ 4685749 h 6858000"/>
              <a:gd name="connsiteX26" fmla="*/ 8646859 w 9263816"/>
              <a:gd name="connsiteY26" fmla="*/ 4835156 h 6858000"/>
              <a:gd name="connsiteX27" fmla="*/ 8079403 w 9263816"/>
              <a:gd name="connsiteY27" fmla="*/ 5661624 h 6858000"/>
              <a:gd name="connsiteX28" fmla="*/ 6833105 w 9263816"/>
              <a:gd name="connsiteY28" fmla="*/ 5397208 h 6858000"/>
              <a:gd name="connsiteX29" fmla="*/ 5900832 w 9263816"/>
              <a:gd name="connsiteY29" fmla="*/ 5944462 h 6858000"/>
              <a:gd name="connsiteX30" fmla="*/ 6067212 w 9263816"/>
              <a:gd name="connsiteY30" fmla="*/ 6811916 h 6858000"/>
              <a:gd name="connsiteX31" fmla="*/ 6089565 w 9263816"/>
              <a:gd name="connsiteY31" fmla="*/ 6858000 h 6858000"/>
              <a:gd name="connsiteX32" fmla="*/ 0 w 9263816"/>
              <a:gd name="connsiteY32" fmla="*/ 6858000 h 6858000"/>
              <a:gd name="connsiteX33" fmla="*/ 0 w 9263816"/>
              <a:gd name="connsiteY33" fmla="*/ 2181377 h 6858000"/>
              <a:gd name="connsiteX34" fmla="*/ 73069 w 9263816"/>
              <a:gd name="connsiteY34" fmla="*/ 2215839 h 6858000"/>
              <a:gd name="connsiteX35" fmla="*/ 335445 w 9263816"/>
              <a:gd name="connsiteY35" fmla="*/ 2237140 h 6858000"/>
              <a:gd name="connsiteX36" fmla="*/ 752878 w 9263816"/>
              <a:gd name="connsiteY36" fmla="*/ 1445285 h 6858000"/>
              <a:gd name="connsiteX37" fmla="*/ 1202551 w 9263816"/>
              <a:gd name="connsiteY37" fmla="*/ 314229 h 6858000"/>
              <a:gd name="connsiteX38" fmla="*/ 1505570 w 9263816"/>
              <a:gd name="connsiteY38" fmla="*/ 227178 h 6858000"/>
              <a:gd name="connsiteX39" fmla="*/ 3142509 w 9263816"/>
              <a:gd name="connsiteY39" fmla="*/ 68854 h 6858000"/>
              <a:gd name="connsiteX40" fmla="*/ 3490978 w 9263816"/>
              <a:gd name="connsiteY40" fmla="*/ 211117 h 6858000"/>
              <a:gd name="connsiteX41" fmla="*/ 3572083 w 9263816"/>
              <a:gd name="connsiteY41" fmla="*/ 404131 h 6858000"/>
              <a:gd name="connsiteX42" fmla="*/ 3236814 w 9263816"/>
              <a:gd name="connsiteY42" fmla="*/ 833688 h 6858000"/>
              <a:gd name="connsiteX43" fmla="*/ 2807245 w 9263816"/>
              <a:gd name="connsiteY43" fmla="*/ 498425 h 6858000"/>
              <a:gd name="connsiteX44" fmla="*/ 3142509 w 9263816"/>
              <a:gd name="connsiteY44" fmla="*/ 68854 h 6858000"/>
              <a:gd name="connsiteX45" fmla="*/ 0 w 9263816"/>
              <a:gd name="connsiteY45" fmla="*/ 0 h 6858000"/>
              <a:gd name="connsiteX46" fmla="*/ 39858 w 9263816"/>
              <a:gd name="connsiteY46" fmla="*/ 0 h 6858000"/>
              <a:gd name="connsiteX47" fmla="*/ 65022 w 9263816"/>
              <a:gd name="connsiteY47" fmla="*/ 5834 h 6858000"/>
              <a:gd name="connsiteX48" fmla="*/ 389258 w 9263816"/>
              <a:gd name="connsiteY48" fmla="*/ 235630 h 6858000"/>
              <a:gd name="connsiteX49" fmla="*/ 485484 w 9263816"/>
              <a:gd name="connsiteY49" fmla="*/ 420070 h 6858000"/>
              <a:gd name="connsiteX50" fmla="*/ 74229 w 9263816"/>
              <a:gd name="connsiteY50" fmla="*/ 1237955 h 6858000"/>
              <a:gd name="connsiteX51" fmla="*/ 0 w 9263816"/>
              <a:gd name="connsiteY51" fmla="*/ 125447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9263816" h="6858000">
                <a:moveTo>
                  <a:pt x="8831314" y="5943878"/>
                </a:moveTo>
                <a:cubicBezTo>
                  <a:pt x="8964281" y="5927490"/>
                  <a:pt x="9096260" y="5981362"/>
                  <a:pt x="9179783" y="6086141"/>
                </a:cubicBezTo>
                <a:cubicBezTo>
                  <a:pt x="9224074" y="6141769"/>
                  <a:pt x="9252211" y="6208560"/>
                  <a:pt x="9260887" y="6279156"/>
                </a:cubicBezTo>
                <a:cubicBezTo>
                  <a:pt x="9286897" y="6490362"/>
                  <a:pt x="9136845" y="6682672"/>
                  <a:pt x="8925621" y="6708712"/>
                </a:cubicBezTo>
                <a:cubicBezTo>
                  <a:pt x="8714398" y="6734766"/>
                  <a:pt x="8522062" y="6584655"/>
                  <a:pt x="8496050" y="6373449"/>
                </a:cubicBezTo>
                <a:cubicBezTo>
                  <a:pt x="8470038" y="6162229"/>
                  <a:pt x="8620090" y="5969920"/>
                  <a:pt x="8831314" y="5943878"/>
                </a:cubicBezTo>
                <a:close/>
                <a:moveTo>
                  <a:pt x="7397485" y="5931706"/>
                </a:moveTo>
                <a:cubicBezTo>
                  <a:pt x="7598431" y="5931157"/>
                  <a:pt x="7792965" y="6024548"/>
                  <a:pt x="7917779" y="6191864"/>
                </a:cubicBezTo>
                <a:cubicBezTo>
                  <a:pt x="7959204" y="6247714"/>
                  <a:pt x="7991530" y="6309792"/>
                  <a:pt x="8013467" y="6375784"/>
                </a:cubicBezTo>
                <a:cubicBezTo>
                  <a:pt x="8055425" y="6502973"/>
                  <a:pt x="8055748" y="6633888"/>
                  <a:pt x="8021879" y="6753751"/>
                </a:cubicBezTo>
                <a:lnTo>
                  <a:pt x="7981316" y="6858000"/>
                </a:lnTo>
                <a:lnTo>
                  <a:pt x="6819486" y="6858000"/>
                </a:lnTo>
                <a:lnTo>
                  <a:pt x="6785199" y="6781101"/>
                </a:lnTo>
                <a:cubicBezTo>
                  <a:pt x="6673307" y="6441922"/>
                  <a:pt x="6857485" y="6076251"/>
                  <a:pt x="7196747" y="5964309"/>
                </a:cubicBezTo>
                <a:cubicBezTo>
                  <a:pt x="7262809" y="5942509"/>
                  <a:pt x="7330503" y="5931889"/>
                  <a:pt x="7397485" y="5931706"/>
                </a:cubicBezTo>
                <a:close/>
                <a:moveTo>
                  <a:pt x="1505570" y="227178"/>
                </a:moveTo>
                <a:cubicBezTo>
                  <a:pt x="1691018" y="218628"/>
                  <a:pt x="1889853" y="275403"/>
                  <a:pt x="2026489" y="392370"/>
                </a:cubicBezTo>
                <a:cubicBezTo>
                  <a:pt x="2369898" y="685965"/>
                  <a:pt x="2078266" y="1147857"/>
                  <a:pt x="2444553" y="1654853"/>
                </a:cubicBezTo>
                <a:cubicBezTo>
                  <a:pt x="2492906" y="1721679"/>
                  <a:pt x="2800482" y="2144546"/>
                  <a:pt x="3183153" y="2116208"/>
                </a:cubicBezTo>
                <a:cubicBezTo>
                  <a:pt x="3673561" y="2080541"/>
                  <a:pt x="3723222" y="1441614"/>
                  <a:pt x="4288384" y="1291908"/>
                </a:cubicBezTo>
                <a:cubicBezTo>
                  <a:pt x="4689065" y="1185875"/>
                  <a:pt x="5207943" y="1366633"/>
                  <a:pt x="5472602" y="1697818"/>
                </a:cubicBezTo>
                <a:cubicBezTo>
                  <a:pt x="5891294" y="2221754"/>
                  <a:pt x="5408012" y="2790179"/>
                  <a:pt x="5844697" y="3444791"/>
                </a:cubicBezTo>
                <a:cubicBezTo>
                  <a:pt x="6149900" y="3902467"/>
                  <a:pt x="6672672" y="4053594"/>
                  <a:pt x="6715674" y="4065208"/>
                </a:cubicBezTo>
                <a:cubicBezTo>
                  <a:pt x="7326423" y="4232519"/>
                  <a:pt x="7677158" y="3817020"/>
                  <a:pt x="8130429" y="4101787"/>
                </a:cubicBezTo>
                <a:cubicBezTo>
                  <a:pt x="8226340" y="4161985"/>
                  <a:pt x="8536372" y="4356819"/>
                  <a:pt x="8624630" y="4686202"/>
                </a:cubicBezTo>
                <a:lnTo>
                  <a:pt x="8623843" y="4685749"/>
                </a:lnTo>
                <a:cubicBezTo>
                  <a:pt x="8636924" y="4734567"/>
                  <a:pt x="8644635" y="4784678"/>
                  <a:pt x="8646859" y="4835156"/>
                </a:cubicBezTo>
                <a:cubicBezTo>
                  <a:pt x="8662596" y="5196604"/>
                  <a:pt x="8398383" y="5562326"/>
                  <a:pt x="8079403" y="5661624"/>
                </a:cubicBezTo>
                <a:cubicBezTo>
                  <a:pt x="7649807" y="5795217"/>
                  <a:pt x="7430996" y="5350293"/>
                  <a:pt x="6833105" y="5397208"/>
                </a:cubicBezTo>
                <a:cubicBezTo>
                  <a:pt x="6519033" y="5421527"/>
                  <a:pt x="6056658" y="5595550"/>
                  <a:pt x="5900832" y="5944462"/>
                </a:cubicBezTo>
                <a:cubicBezTo>
                  <a:pt x="5770548" y="6236600"/>
                  <a:pt x="5916359" y="6515160"/>
                  <a:pt x="6067212" y="6811916"/>
                </a:cubicBezTo>
                <a:lnTo>
                  <a:pt x="6089565" y="6858000"/>
                </a:lnTo>
                <a:lnTo>
                  <a:pt x="0" y="6858000"/>
                </a:lnTo>
                <a:lnTo>
                  <a:pt x="0" y="2181377"/>
                </a:lnTo>
                <a:lnTo>
                  <a:pt x="73069" y="2215839"/>
                </a:lnTo>
                <a:cubicBezTo>
                  <a:pt x="165116" y="2251829"/>
                  <a:pt x="254486" y="2263171"/>
                  <a:pt x="335445" y="2237140"/>
                </a:cubicBezTo>
                <a:cubicBezTo>
                  <a:pt x="594718" y="2153707"/>
                  <a:pt x="688441" y="1733807"/>
                  <a:pt x="752878" y="1445285"/>
                </a:cubicBezTo>
                <a:cubicBezTo>
                  <a:pt x="925059" y="674068"/>
                  <a:pt x="975076" y="456292"/>
                  <a:pt x="1202551" y="314229"/>
                </a:cubicBezTo>
                <a:cubicBezTo>
                  <a:pt x="1287853" y="260956"/>
                  <a:pt x="1394302" y="232308"/>
                  <a:pt x="1505570" y="227178"/>
                </a:cubicBezTo>
                <a:close/>
                <a:moveTo>
                  <a:pt x="3142509" y="68854"/>
                </a:moveTo>
                <a:cubicBezTo>
                  <a:pt x="3275474" y="52467"/>
                  <a:pt x="3407455" y="106339"/>
                  <a:pt x="3490978" y="211117"/>
                </a:cubicBezTo>
                <a:cubicBezTo>
                  <a:pt x="3535271" y="266744"/>
                  <a:pt x="3563404" y="333535"/>
                  <a:pt x="3572083" y="404131"/>
                </a:cubicBezTo>
                <a:cubicBezTo>
                  <a:pt x="3598092" y="615337"/>
                  <a:pt x="3448040" y="807648"/>
                  <a:pt x="3236814" y="833688"/>
                </a:cubicBezTo>
                <a:cubicBezTo>
                  <a:pt x="3025594" y="859741"/>
                  <a:pt x="2833255" y="709631"/>
                  <a:pt x="2807245" y="498425"/>
                </a:cubicBezTo>
                <a:cubicBezTo>
                  <a:pt x="2781232" y="287207"/>
                  <a:pt x="2931283" y="94896"/>
                  <a:pt x="3142509" y="68854"/>
                </a:cubicBezTo>
                <a:close/>
                <a:moveTo>
                  <a:pt x="0" y="0"/>
                </a:moveTo>
                <a:lnTo>
                  <a:pt x="39858" y="0"/>
                </a:lnTo>
                <a:lnTo>
                  <a:pt x="65022" y="5834"/>
                </a:lnTo>
                <a:cubicBezTo>
                  <a:pt x="191545" y="45606"/>
                  <a:pt x="305874" y="124173"/>
                  <a:pt x="389258" y="235630"/>
                </a:cubicBezTo>
                <a:cubicBezTo>
                  <a:pt x="430983" y="291600"/>
                  <a:pt x="463360" y="353876"/>
                  <a:pt x="485484" y="420070"/>
                </a:cubicBezTo>
                <a:cubicBezTo>
                  <a:pt x="597711" y="759508"/>
                  <a:pt x="413661" y="1125662"/>
                  <a:pt x="74229" y="1237955"/>
                </a:cubicBezTo>
                <a:lnTo>
                  <a:pt x="0" y="1254477"/>
                </a:lnTo>
                <a:close/>
              </a:path>
            </a:pathLst>
          </a:custGeom>
          <a:solidFill>
            <a:schemeClr val="bg1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36" name="Background Fill">
            <a:extLst>
              <a:ext uri="{FF2B5EF4-FFF2-40B4-BE49-F238E27FC236}">
                <a16:creationId xmlns:a16="http://schemas.microsoft.com/office/drawing/2014/main" id="{4BD3D2AC-21AB-44A3-8D46-777B3B880E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004E8BC0-F283-4E94-9331-304A94903B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Freeform: Shape 139">
            <a:extLst>
              <a:ext uri="{FF2B5EF4-FFF2-40B4-BE49-F238E27FC236}">
                <a16:creationId xmlns:a16="http://schemas.microsoft.com/office/drawing/2014/main" id="{02369452-A38F-421A-87AB-9CE1B59557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1"/>
            <a:ext cx="8831334" cy="4923095"/>
          </a:xfrm>
          <a:custGeom>
            <a:avLst/>
            <a:gdLst>
              <a:gd name="connsiteX0" fmla="*/ 1412408 w 8831334"/>
              <a:gd name="connsiteY0" fmla="*/ 4231273 h 4923095"/>
              <a:gd name="connsiteX1" fmla="*/ 1480115 w 8831334"/>
              <a:gd name="connsiteY1" fmla="*/ 4255873 h 4923095"/>
              <a:gd name="connsiteX2" fmla="*/ 1555026 w 8831334"/>
              <a:gd name="connsiteY2" fmla="*/ 4493895 h 4923095"/>
              <a:gd name="connsiteX3" fmla="*/ 1315323 w 8831334"/>
              <a:gd name="connsiteY3" fmla="*/ 4546785 h 4923095"/>
              <a:gd name="connsiteX4" fmla="*/ 1240411 w 8831334"/>
              <a:gd name="connsiteY4" fmla="*/ 4308763 h 4923095"/>
              <a:gd name="connsiteX5" fmla="*/ 1344748 w 8831334"/>
              <a:gd name="connsiteY5" fmla="*/ 4233023 h 4923095"/>
              <a:gd name="connsiteX6" fmla="*/ 1412408 w 8831334"/>
              <a:gd name="connsiteY6" fmla="*/ 4231273 h 4923095"/>
              <a:gd name="connsiteX7" fmla="*/ 622613 w 8831334"/>
              <a:gd name="connsiteY7" fmla="*/ 3711323 h 4923095"/>
              <a:gd name="connsiteX8" fmla="*/ 726058 w 8831334"/>
              <a:gd name="connsiteY8" fmla="*/ 3713477 h 4923095"/>
              <a:gd name="connsiteX9" fmla="*/ 862930 w 8831334"/>
              <a:gd name="connsiteY9" fmla="*/ 3763207 h 4923095"/>
              <a:gd name="connsiteX10" fmla="*/ 1014368 w 8831334"/>
              <a:gd name="connsiteY10" fmla="*/ 4244384 h 4923095"/>
              <a:gd name="connsiteX11" fmla="*/ 529792 w 8831334"/>
              <a:gd name="connsiteY11" fmla="*/ 4351304 h 4923095"/>
              <a:gd name="connsiteX12" fmla="*/ 378355 w 8831334"/>
              <a:gd name="connsiteY12" fmla="*/ 3870127 h 4923095"/>
              <a:gd name="connsiteX13" fmla="*/ 622613 w 8831334"/>
              <a:gd name="connsiteY13" fmla="*/ 3711323 h 4923095"/>
              <a:gd name="connsiteX14" fmla="*/ 0 w 8831334"/>
              <a:gd name="connsiteY14" fmla="*/ 0 h 4923095"/>
              <a:gd name="connsiteX15" fmla="*/ 7345477 w 8831334"/>
              <a:gd name="connsiteY15" fmla="*/ 0 h 4923095"/>
              <a:gd name="connsiteX16" fmla="*/ 7330937 w 8831334"/>
              <a:gd name="connsiteY16" fmla="*/ 57909 h 4923095"/>
              <a:gd name="connsiteX17" fmla="*/ 7204045 w 8831334"/>
              <a:gd name="connsiteY17" fmla="*/ 525057 h 4923095"/>
              <a:gd name="connsiteX18" fmla="*/ 7423939 w 8831334"/>
              <a:gd name="connsiteY18" fmla="*/ 1259431 h 4923095"/>
              <a:gd name="connsiteX19" fmla="*/ 8123848 w 8831334"/>
              <a:gd name="connsiteY19" fmla="*/ 1829863 h 4923095"/>
              <a:gd name="connsiteX20" fmla="*/ 8304560 w 8831334"/>
              <a:gd name="connsiteY20" fmla="*/ 4410617 h 4923095"/>
              <a:gd name="connsiteX21" fmla="*/ 5824906 w 8831334"/>
              <a:gd name="connsiteY21" fmla="*/ 4582246 h 4923095"/>
              <a:gd name="connsiteX22" fmla="*/ 4814027 w 8831334"/>
              <a:gd name="connsiteY22" fmla="*/ 3900391 h 4923095"/>
              <a:gd name="connsiteX23" fmla="*/ 3389336 w 8831334"/>
              <a:gd name="connsiteY23" fmla="*/ 4033298 h 4923095"/>
              <a:gd name="connsiteX24" fmla="*/ 2844266 w 8831334"/>
              <a:gd name="connsiteY24" fmla="*/ 4497245 h 4923095"/>
              <a:gd name="connsiteX25" fmla="*/ 1361823 w 8831334"/>
              <a:gd name="connsiteY25" fmla="*/ 3978831 h 4923095"/>
              <a:gd name="connsiteX26" fmla="*/ 723961 w 8831334"/>
              <a:gd name="connsiteY26" fmla="*/ 3482165 h 4923095"/>
              <a:gd name="connsiteX27" fmla="*/ 41451 w 8831334"/>
              <a:gd name="connsiteY27" fmla="*/ 3495177 h 4923095"/>
              <a:gd name="connsiteX28" fmla="*/ 0 w 8831334"/>
              <a:gd name="connsiteY28" fmla="*/ 3499960 h 4923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8831334" h="4923095">
                <a:moveTo>
                  <a:pt x="1412408" y="4231273"/>
                </a:moveTo>
                <a:cubicBezTo>
                  <a:pt x="1435398" y="4234988"/>
                  <a:pt x="1458395" y="4243092"/>
                  <a:pt x="1480115" y="4255873"/>
                </a:cubicBezTo>
                <a:cubicBezTo>
                  <a:pt x="1566994" y="4306997"/>
                  <a:pt x="1600533" y="4413563"/>
                  <a:pt x="1555026" y="4493895"/>
                </a:cubicBezTo>
                <a:cubicBezTo>
                  <a:pt x="1509520" y="4574228"/>
                  <a:pt x="1402201" y="4597907"/>
                  <a:pt x="1315323" y="4546785"/>
                </a:cubicBezTo>
                <a:cubicBezTo>
                  <a:pt x="1228444" y="4495662"/>
                  <a:pt x="1194905" y="4389095"/>
                  <a:pt x="1240411" y="4308763"/>
                </a:cubicBezTo>
                <a:cubicBezTo>
                  <a:pt x="1263164" y="4268597"/>
                  <a:pt x="1301371" y="4242593"/>
                  <a:pt x="1344748" y="4233023"/>
                </a:cubicBezTo>
                <a:cubicBezTo>
                  <a:pt x="1366437" y="4228237"/>
                  <a:pt x="1389419" y="4227559"/>
                  <a:pt x="1412408" y="4231273"/>
                </a:cubicBezTo>
                <a:close/>
                <a:moveTo>
                  <a:pt x="622613" y="3711323"/>
                </a:moveTo>
                <a:cubicBezTo>
                  <a:pt x="656354" y="3707209"/>
                  <a:pt x="691202" y="3707845"/>
                  <a:pt x="726058" y="3713477"/>
                </a:cubicBezTo>
                <a:cubicBezTo>
                  <a:pt x="772533" y="3720984"/>
                  <a:pt x="819023" y="3737370"/>
                  <a:pt x="862930" y="3763207"/>
                </a:cubicBezTo>
                <a:cubicBezTo>
                  <a:pt x="1038560" y="3866555"/>
                  <a:pt x="1106361" y="4081986"/>
                  <a:pt x="1014368" y="4244384"/>
                </a:cubicBezTo>
                <a:cubicBezTo>
                  <a:pt x="922373" y="4406782"/>
                  <a:pt x="705422" y="4454653"/>
                  <a:pt x="529792" y="4351304"/>
                </a:cubicBezTo>
                <a:cubicBezTo>
                  <a:pt x="354162" y="4247957"/>
                  <a:pt x="286361" y="4032525"/>
                  <a:pt x="378355" y="3870127"/>
                </a:cubicBezTo>
                <a:cubicBezTo>
                  <a:pt x="430102" y="3778778"/>
                  <a:pt x="521385" y="3723667"/>
                  <a:pt x="622613" y="3711323"/>
                </a:cubicBezTo>
                <a:close/>
                <a:moveTo>
                  <a:pt x="0" y="0"/>
                </a:moveTo>
                <a:lnTo>
                  <a:pt x="7345477" y="0"/>
                </a:lnTo>
                <a:lnTo>
                  <a:pt x="7330937" y="57909"/>
                </a:lnTo>
                <a:cubicBezTo>
                  <a:pt x="7288864" y="213626"/>
                  <a:pt x="7242961" y="368487"/>
                  <a:pt x="7204045" y="525057"/>
                </a:cubicBezTo>
                <a:cubicBezTo>
                  <a:pt x="7133676" y="809936"/>
                  <a:pt x="7207545" y="1073056"/>
                  <a:pt x="7423939" y="1259431"/>
                </a:cubicBezTo>
                <a:cubicBezTo>
                  <a:pt x="7652783" y="1456418"/>
                  <a:pt x="7881464" y="1655861"/>
                  <a:pt x="8123848" y="1829863"/>
                </a:cubicBezTo>
                <a:cubicBezTo>
                  <a:pt x="9170527" y="2581053"/>
                  <a:pt x="8902406" y="3889765"/>
                  <a:pt x="8304560" y="4410617"/>
                </a:cubicBezTo>
                <a:cubicBezTo>
                  <a:pt x="7554009" y="5063887"/>
                  <a:pt x="6697479" y="5060469"/>
                  <a:pt x="5824906" y="4582246"/>
                </a:cubicBezTo>
                <a:cubicBezTo>
                  <a:pt x="5473190" y="4390333"/>
                  <a:pt x="5153204" y="4124206"/>
                  <a:pt x="4814027" y="3900391"/>
                </a:cubicBezTo>
                <a:cubicBezTo>
                  <a:pt x="4336267" y="3586184"/>
                  <a:pt x="3821519" y="3552717"/>
                  <a:pt x="3389336" y="4033298"/>
                </a:cubicBezTo>
                <a:cubicBezTo>
                  <a:pt x="3228138" y="4212489"/>
                  <a:pt x="3051008" y="4402509"/>
                  <a:pt x="2844266" y="4497245"/>
                </a:cubicBezTo>
                <a:cubicBezTo>
                  <a:pt x="2311195" y="4741524"/>
                  <a:pt x="1799982" y="4540883"/>
                  <a:pt x="1361823" y="3978831"/>
                </a:cubicBezTo>
                <a:cubicBezTo>
                  <a:pt x="1185983" y="3753353"/>
                  <a:pt x="1004288" y="3503556"/>
                  <a:pt x="723961" y="3482165"/>
                </a:cubicBezTo>
                <a:cubicBezTo>
                  <a:pt x="497125" y="3465003"/>
                  <a:pt x="268214" y="3473242"/>
                  <a:pt x="41451" y="3495177"/>
                </a:cubicBezTo>
                <a:lnTo>
                  <a:pt x="0" y="349996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08D2D37-38F2-58E6-9D40-E5E04820A5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144867"/>
            <a:ext cx="10627450" cy="173364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err="1"/>
              <a:t>Scenariu</a:t>
            </a:r>
            <a:r>
              <a:rPr lang="en-US" sz="5400"/>
              <a:t> de </a:t>
            </a:r>
            <a:r>
              <a:rPr lang="en-US" sz="5400" err="1"/>
              <a:t>schimbare</a:t>
            </a:r>
            <a:r>
              <a:rPr lang="en-US" sz="5400"/>
              <a:t> a </a:t>
            </a:r>
            <a:r>
              <a:rPr lang="en-US" sz="5400" err="1"/>
              <a:t>benzii</a:t>
            </a:r>
            <a:endParaRPr lang="en-US" sz="5400" err="1">
              <a:cs typeface="Posterama"/>
            </a:endParaRPr>
          </a:p>
        </p:txBody>
      </p:sp>
      <p:pic>
        <p:nvPicPr>
          <p:cNvPr id="5" name="Content Placeholder 4" descr="A diagram of a road with cars&#10;&#10;Description automatically generated">
            <a:extLst>
              <a:ext uri="{FF2B5EF4-FFF2-40B4-BE49-F238E27FC236}">
                <a16:creationId xmlns:a16="http://schemas.microsoft.com/office/drawing/2014/main" id="{0F699B67-1230-5B18-89C2-A084AF8643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60696" y="103301"/>
            <a:ext cx="5995014" cy="364407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9" name="Content Placeholder 7">
            <a:extLst>
              <a:ext uri="{FF2B5EF4-FFF2-40B4-BE49-F238E27FC236}">
                <a16:creationId xmlns:a16="http://schemas.microsoft.com/office/drawing/2014/main" id="{7DCF4EF5-75C2-2AB2-3919-D00F888AE0CD}"/>
              </a:ext>
            </a:extLst>
          </p:cNvPr>
          <p:cNvSpPr txBox="1">
            <a:spLocks/>
          </p:cNvSpPr>
          <p:nvPr/>
        </p:nvSpPr>
        <p:spPr>
          <a:xfrm>
            <a:off x="8334607" y="496858"/>
            <a:ext cx="3994260" cy="420030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504020202020204" pitchFamily="34" charset="0"/>
              <a:buChar char="•"/>
            </a:pPr>
            <a:r>
              <a:rPr lang="en-US" sz="1600" err="1">
                <a:latin typeface="Posterama"/>
                <a:cs typeface="Posterama"/>
              </a:rPr>
              <a:t>Acțiuni</a:t>
            </a:r>
            <a:r>
              <a:rPr lang="en-US" sz="1600">
                <a:latin typeface="Posterama"/>
                <a:cs typeface="Posterama"/>
              </a:rPr>
              <a:t> </a:t>
            </a:r>
            <a:r>
              <a:rPr lang="en-US" sz="1600" err="1">
                <a:latin typeface="Posterama"/>
                <a:cs typeface="Posterama"/>
              </a:rPr>
              <a:t>în</a:t>
            </a:r>
            <a:r>
              <a:rPr lang="en-US" sz="1600">
                <a:latin typeface="Posterama"/>
                <a:cs typeface="Posterama"/>
              </a:rPr>
              <a:t> </a:t>
            </a:r>
            <a:r>
              <a:rPr lang="en-US" sz="1600" err="1">
                <a:latin typeface="Posterama"/>
                <a:cs typeface="Posterama"/>
              </a:rPr>
              <a:t>spațiul</a:t>
            </a:r>
            <a:r>
              <a:rPr lang="en-US" sz="1600">
                <a:latin typeface="Posterama"/>
                <a:cs typeface="Posterama"/>
              </a:rPr>
              <a:t> lateral:</a:t>
            </a:r>
          </a:p>
          <a:p>
            <a:pPr marL="571500" lvl="1" indent="-342900">
              <a:buFont typeface="Courier New" panose="020B0504020202020204" pitchFamily="34" charset="0"/>
              <a:buChar char="o"/>
            </a:pPr>
            <a:r>
              <a:rPr lang="en-US" sz="1600">
                <a:latin typeface="Posterama"/>
                <a:cs typeface="Posterama"/>
              </a:rPr>
              <a:t>0 = </a:t>
            </a:r>
            <a:r>
              <a:rPr lang="en-US" sz="1600" err="1">
                <a:latin typeface="Posterama"/>
                <a:cs typeface="Posterama"/>
              </a:rPr>
              <a:t>păstreză</a:t>
            </a:r>
            <a:r>
              <a:rPr lang="en-US" sz="1600">
                <a:latin typeface="Posterama"/>
                <a:cs typeface="Posterama"/>
              </a:rPr>
              <a:t> </a:t>
            </a:r>
            <a:r>
              <a:rPr lang="en-US" sz="1600" err="1">
                <a:latin typeface="Posterama"/>
                <a:cs typeface="Posterama"/>
              </a:rPr>
              <a:t>banda</a:t>
            </a:r>
            <a:endParaRPr lang="en-US" sz="1600">
              <a:latin typeface="Posterama"/>
              <a:cs typeface="Posterama"/>
            </a:endParaRPr>
          </a:p>
          <a:p>
            <a:pPr marL="571500" lvl="1" indent="-342900">
              <a:buFont typeface="Courier New" panose="020B0504020202020204" pitchFamily="34" charset="0"/>
              <a:buChar char="o"/>
            </a:pPr>
            <a:r>
              <a:rPr lang="en-US" sz="1600">
                <a:latin typeface="Posterama"/>
                <a:cs typeface="Posterama"/>
              </a:rPr>
              <a:t>1 = </a:t>
            </a:r>
            <a:r>
              <a:rPr lang="en-US" sz="1600" err="1">
                <a:latin typeface="Posterama"/>
                <a:cs typeface="Posterama"/>
              </a:rPr>
              <a:t>schimbă</a:t>
            </a:r>
            <a:r>
              <a:rPr lang="en-US" sz="1600">
                <a:latin typeface="Posterama"/>
                <a:cs typeface="Posterama"/>
              </a:rPr>
              <a:t> </a:t>
            </a:r>
            <a:r>
              <a:rPr lang="en-US" sz="1600" err="1">
                <a:latin typeface="Posterama"/>
                <a:cs typeface="Posterama"/>
              </a:rPr>
              <a:t>banda</a:t>
            </a:r>
            <a:r>
              <a:rPr lang="en-US" sz="1600">
                <a:latin typeface="Posterama"/>
                <a:cs typeface="Posterama"/>
              </a:rPr>
              <a:t> </a:t>
            </a:r>
            <a:r>
              <a:rPr lang="en-US" sz="1600" err="1">
                <a:latin typeface="Posterama"/>
                <a:cs typeface="Posterama"/>
              </a:rPr>
              <a:t>imediat</a:t>
            </a:r>
            <a:endParaRPr lang="en-US" sz="1600">
              <a:latin typeface="Posterama"/>
              <a:cs typeface="Posterama"/>
            </a:endParaRPr>
          </a:p>
          <a:p>
            <a:pPr marL="571500" lvl="1" indent="-342900">
              <a:buFont typeface="Courier New" panose="020B0504020202020204" pitchFamily="34" charset="0"/>
              <a:buChar char="o"/>
            </a:pPr>
            <a:r>
              <a:rPr lang="en-US" sz="1600">
                <a:latin typeface="Posterama"/>
                <a:cs typeface="Posterama"/>
              </a:rPr>
              <a:t>2 = </a:t>
            </a:r>
            <a:r>
              <a:rPr lang="en-US" sz="1600" err="1">
                <a:latin typeface="Posterama"/>
                <a:cs typeface="Posterama"/>
              </a:rPr>
              <a:t>abandonează</a:t>
            </a:r>
            <a:r>
              <a:rPr lang="en-US" sz="1600">
                <a:latin typeface="Posterama"/>
                <a:cs typeface="Posterama"/>
              </a:rPr>
              <a:t> </a:t>
            </a:r>
            <a:r>
              <a:rPr lang="en-US" sz="1600" err="1">
                <a:latin typeface="Posterama"/>
                <a:cs typeface="Posterama"/>
              </a:rPr>
              <a:t>schimbarea</a:t>
            </a:r>
            <a:r>
              <a:rPr lang="en-US" sz="1600">
                <a:latin typeface="Posterama"/>
                <a:cs typeface="Posterama"/>
              </a:rPr>
              <a:t> </a:t>
            </a:r>
            <a:r>
              <a:rPr lang="en-US" sz="1600" err="1">
                <a:latin typeface="Posterama"/>
                <a:cs typeface="Posterama"/>
              </a:rPr>
              <a:t>benzii</a:t>
            </a:r>
            <a:endParaRPr lang="en-US" sz="1600">
              <a:latin typeface="Posterama"/>
              <a:cs typeface="Posterama"/>
            </a:endParaRPr>
          </a:p>
          <a:p>
            <a:pPr marL="342900" indent="-342900">
              <a:buFont typeface="Arial,Sans-Serif" panose="020B0504020202020204" pitchFamily="34" charset="0"/>
              <a:buChar char="•"/>
            </a:pPr>
            <a:r>
              <a:rPr lang="en-US" sz="1600" err="1">
                <a:latin typeface="Posterama"/>
                <a:cs typeface="Arial"/>
              </a:rPr>
              <a:t>Acțiuni</a:t>
            </a:r>
            <a:r>
              <a:rPr lang="en-US" sz="1600">
                <a:latin typeface="Posterama"/>
                <a:cs typeface="Arial"/>
              </a:rPr>
              <a:t> </a:t>
            </a:r>
            <a:r>
              <a:rPr lang="en-US" sz="1600" err="1">
                <a:latin typeface="Posterama"/>
                <a:cs typeface="Arial"/>
              </a:rPr>
              <a:t>în</a:t>
            </a:r>
            <a:r>
              <a:rPr lang="en-US" sz="1600">
                <a:latin typeface="Posterama"/>
                <a:cs typeface="Arial"/>
              </a:rPr>
              <a:t> </a:t>
            </a:r>
            <a:r>
              <a:rPr lang="en-US" sz="1600" err="1">
                <a:latin typeface="Posterama"/>
                <a:cs typeface="Arial"/>
              </a:rPr>
              <a:t>spațiul</a:t>
            </a:r>
            <a:r>
              <a:rPr lang="en-US" sz="1600">
                <a:latin typeface="Posterama"/>
                <a:cs typeface="Arial"/>
              </a:rPr>
              <a:t> </a:t>
            </a:r>
            <a:r>
              <a:rPr lang="en-US" sz="1600" err="1">
                <a:latin typeface="Posterama"/>
                <a:cs typeface="Arial"/>
              </a:rPr>
              <a:t>longituinal</a:t>
            </a:r>
            <a:r>
              <a:rPr lang="en-US" sz="1600">
                <a:latin typeface="Posterama"/>
                <a:cs typeface="Arial"/>
              </a:rPr>
              <a:t>:</a:t>
            </a:r>
          </a:p>
          <a:p>
            <a:pPr marL="571500" lvl="1" indent="-342900">
              <a:buFont typeface="Courier New,monospace" panose="020B0504020202020204" pitchFamily="34" charset="0"/>
              <a:buChar char="o"/>
            </a:pPr>
            <a:r>
              <a:rPr lang="en-US" sz="1600">
                <a:latin typeface="Posterama"/>
                <a:cs typeface="Arial"/>
              </a:rPr>
              <a:t>0 = </a:t>
            </a:r>
            <a:r>
              <a:rPr lang="en-US" sz="1600" err="1">
                <a:latin typeface="Posterama"/>
                <a:cs typeface="Arial"/>
              </a:rPr>
              <a:t>urmează</a:t>
            </a:r>
            <a:r>
              <a:rPr lang="en-US" sz="1600">
                <a:latin typeface="Posterama"/>
                <a:cs typeface="Arial"/>
              </a:rPr>
              <a:t> </a:t>
            </a:r>
            <a:r>
              <a:rPr lang="en-US" sz="1600" err="1">
                <a:latin typeface="Posterama"/>
                <a:cs typeface="Arial"/>
              </a:rPr>
              <a:t>leaderul</a:t>
            </a:r>
            <a:r>
              <a:rPr lang="en-US" sz="1600">
                <a:latin typeface="Posterama"/>
                <a:cs typeface="Arial"/>
              </a:rPr>
              <a:t> </a:t>
            </a:r>
            <a:r>
              <a:rPr lang="en-US" sz="1600" err="1">
                <a:latin typeface="Posterama"/>
                <a:cs typeface="Arial"/>
              </a:rPr>
              <a:t>benzii</a:t>
            </a:r>
            <a:r>
              <a:rPr lang="en-US" sz="1600">
                <a:latin typeface="Posterama"/>
                <a:cs typeface="Arial"/>
              </a:rPr>
              <a:t> </a:t>
            </a:r>
            <a:r>
              <a:rPr lang="en-US" sz="1600" err="1">
                <a:latin typeface="Posterama"/>
                <a:cs typeface="Arial"/>
              </a:rPr>
              <a:t>curente</a:t>
            </a:r>
            <a:endParaRPr lang="en-US" sz="1600">
              <a:latin typeface="Posterama"/>
              <a:cs typeface="Arial"/>
            </a:endParaRPr>
          </a:p>
          <a:p>
            <a:pPr marL="571500" lvl="1" indent="-342900">
              <a:buFont typeface="Courier New,monospace" panose="020B0504020202020204" pitchFamily="34" charset="0"/>
              <a:buChar char="o"/>
            </a:pPr>
            <a:r>
              <a:rPr lang="en-US" sz="1600">
                <a:latin typeface="Posterama"/>
                <a:cs typeface="Arial"/>
              </a:rPr>
              <a:t>1 = </a:t>
            </a:r>
            <a:r>
              <a:rPr lang="en-US" sz="1600" err="1">
                <a:latin typeface="Posterama"/>
                <a:cs typeface="Arial"/>
              </a:rPr>
              <a:t>urmează</a:t>
            </a:r>
            <a:r>
              <a:rPr lang="en-US" sz="1600">
                <a:latin typeface="Posterama"/>
                <a:cs typeface="Arial"/>
              </a:rPr>
              <a:t> </a:t>
            </a:r>
            <a:r>
              <a:rPr lang="en-US" sz="1600" err="1">
                <a:latin typeface="Posterama"/>
                <a:cs typeface="Arial"/>
              </a:rPr>
              <a:t>liderul</a:t>
            </a:r>
            <a:r>
              <a:rPr lang="en-US" sz="1600">
                <a:latin typeface="Posterama"/>
                <a:cs typeface="Arial"/>
              </a:rPr>
              <a:t> </a:t>
            </a:r>
            <a:r>
              <a:rPr lang="en-US" sz="1600" err="1">
                <a:latin typeface="Posterama"/>
                <a:cs typeface="Arial"/>
              </a:rPr>
              <a:t>benzii</a:t>
            </a:r>
            <a:r>
              <a:rPr lang="en-US" sz="1600">
                <a:latin typeface="Posterama"/>
                <a:cs typeface="Arial"/>
              </a:rPr>
              <a:t> target</a:t>
            </a:r>
          </a:p>
          <a:p>
            <a:pPr marL="342900" indent="-342900">
              <a:buFont typeface="Arial" panose="020B0504020202020204" pitchFamily="34" charset="0"/>
              <a:buChar char="•"/>
            </a:pPr>
            <a:r>
              <a:rPr lang="en-US" sz="1800" err="1">
                <a:latin typeface="Posterama"/>
                <a:cs typeface="Arial"/>
              </a:rPr>
              <a:t>În</a:t>
            </a:r>
            <a:r>
              <a:rPr lang="en-US" sz="1800">
                <a:latin typeface="Posterama"/>
                <a:cs typeface="Arial"/>
              </a:rPr>
              <a:t> total – 6 </a:t>
            </a:r>
            <a:r>
              <a:rPr lang="en-US" sz="1800" err="1">
                <a:latin typeface="Posterama"/>
                <a:cs typeface="Arial"/>
              </a:rPr>
              <a:t>acțiuni</a:t>
            </a:r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7559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CE72FFE-6BE3-F3C1-2214-E7A5C8787E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Rectangle 131">
            <a:extLst>
              <a:ext uri="{FF2B5EF4-FFF2-40B4-BE49-F238E27FC236}">
                <a16:creationId xmlns:a16="http://schemas.microsoft.com/office/drawing/2014/main" id="{446D9F81-7FA5-DE01-4A88-CD3C2910DC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Freeform: Shape 133">
            <a:extLst>
              <a:ext uri="{FF2B5EF4-FFF2-40B4-BE49-F238E27FC236}">
                <a16:creationId xmlns:a16="http://schemas.microsoft.com/office/drawing/2014/main" id="{9F66B42F-AD7E-1234-286D-F36541E591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232968"/>
            <a:ext cx="9560477" cy="6625032"/>
          </a:xfrm>
          <a:custGeom>
            <a:avLst/>
            <a:gdLst>
              <a:gd name="connsiteX0" fmla="*/ 8831314 w 9263816"/>
              <a:gd name="connsiteY0" fmla="*/ 5943878 h 6858000"/>
              <a:gd name="connsiteX1" fmla="*/ 9179783 w 9263816"/>
              <a:gd name="connsiteY1" fmla="*/ 6086141 h 6858000"/>
              <a:gd name="connsiteX2" fmla="*/ 9260887 w 9263816"/>
              <a:gd name="connsiteY2" fmla="*/ 6279156 h 6858000"/>
              <a:gd name="connsiteX3" fmla="*/ 8925621 w 9263816"/>
              <a:gd name="connsiteY3" fmla="*/ 6708712 h 6858000"/>
              <a:gd name="connsiteX4" fmla="*/ 8496050 w 9263816"/>
              <a:gd name="connsiteY4" fmla="*/ 6373449 h 6858000"/>
              <a:gd name="connsiteX5" fmla="*/ 8831314 w 9263816"/>
              <a:gd name="connsiteY5" fmla="*/ 5943878 h 6858000"/>
              <a:gd name="connsiteX6" fmla="*/ 7397485 w 9263816"/>
              <a:gd name="connsiteY6" fmla="*/ 5931706 h 6858000"/>
              <a:gd name="connsiteX7" fmla="*/ 7917779 w 9263816"/>
              <a:gd name="connsiteY7" fmla="*/ 6191864 h 6858000"/>
              <a:gd name="connsiteX8" fmla="*/ 8013467 w 9263816"/>
              <a:gd name="connsiteY8" fmla="*/ 6375784 h 6858000"/>
              <a:gd name="connsiteX9" fmla="*/ 8021879 w 9263816"/>
              <a:gd name="connsiteY9" fmla="*/ 6753751 h 6858000"/>
              <a:gd name="connsiteX10" fmla="*/ 7981316 w 9263816"/>
              <a:gd name="connsiteY10" fmla="*/ 6858000 h 6858000"/>
              <a:gd name="connsiteX11" fmla="*/ 6819486 w 9263816"/>
              <a:gd name="connsiteY11" fmla="*/ 6858000 h 6858000"/>
              <a:gd name="connsiteX12" fmla="*/ 6785199 w 9263816"/>
              <a:gd name="connsiteY12" fmla="*/ 6781101 h 6858000"/>
              <a:gd name="connsiteX13" fmla="*/ 7196747 w 9263816"/>
              <a:gd name="connsiteY13" fmla="*/ 5964309 h 6858000"/>
              <a:gd name="connsiteX14" fmla="*/ 7397485 w 9263816"/>
              <a:gd name="connsiteY14" fmla="*/ 5931706 h 6858000"/>
              <a:gd name="connsiteX15" fmla="*/ 1505570 w 9263816"/>
              <a:gd name="connsiteY15" fmla="*/ 227178 h 6858000"/>
              <a:gd name="connsiteX16" fmla="*/ 2026489 w 9263816"/>
              <a:gd name="connsiteY16" fmla="*/ 392370 h 6858000"/>
              <a:gd name="connsiteX17" fmla="*/ 2444553 w 9263816"/>
              <a:gd name="connsiteY17" fmla="*/ 1654853 h 6858000"/>
              <a:gd name="connsiteX18" fmla="*/ 3183153 w 9263816"/>
              <a:gd name="connsiteY18" fmla="*/ 2116208 h 6858000"/>
              <a:gd name="connsiteX19" fmla="*/ 4288384 w 9263816"/>
              <a:gd name="connsiteY19" fmla="*/ 1291908 h 6858000"/>
              <a:gd name="connsiteX20" fmla="*/ 5472602 w 9263816"/>
              <a:gd name="connsiteY20" fmla="*/ 1697818 h 6858000"/>
              <a:gd name="connsiteX21" fmla="*/ 5844697 w 9263816"/>
              <a:gd name="connsiteY21" fmla="*/ 3444791 h 6858000"/>
              <a:gd name="connsiteX22" fmla="*/ 6715674 w 9263816"/>
              <a:gd name="connsiteY22" fmla="*/ 4065208 h 6858000"/>
              <a:gd name="connsiteX23" fmla="*/ 8130429 w 9263816"/>
              <a:gd name="connsiteY23" fmla="*/ 4101787 h 6858000"/>
              <a:gd name="connsiteX24" fmla="*/ 8624630 w 9263816"/>
              <a:gd name="connsiteY24" fmla="*/ 4686202 h 6858000"/>
              <a:gd name="connsiteX25" fmla="*/ 8623843 w 9263816"/>
              <a:gd name="connsiteY25" fmla="*/ 4685749 h 6858000"/>
              <a:gd name="connsiteX26" fmla="*/ 8646859 w 9263816"/>
              <a:gd name="connsiteY26" fmla="*/ 4835156 h 6858000"/>
              <a:gd name="connsiteX27" fmla="*/ 8079403 w 9263816"/>
              <a:gd name="connsiteY27" fmla="*/ 5661624 h 6858000"/>
              <a:gd name="connsiteX28" fmla="*/ 6833105 w 9263816"/>
              <a:gd name="connsiteY28" fmla="*/ 5397208 h 6858000"/>
              <a:gd name="connsiteX29" fmla="*/ 5900832 w 9263816"/>
              <a:gd name="connsiteY29" fmla="*/ 5944462 h 6858000"/>
              <a:gd name="connsiteX30" fmla="*/ 6067212 w 9263816"/>
              <a:gd name="connsiteY30" fmla="*/ 6811916 h 6858000"/>
              <a:gd name="connsiteX31" fmla="*/ 6089565 w 9263816"/>
              <a:gd name="connsiteY31" fmla="*/ 6858000 h 6858000"/>
              <a:gd name="connsiteX32" fmla="*/ 0 w 9263816"/>
              <a:gd name="connsiteY32" fmla="*/ 6858000 h 6858000"/>
              <a:gd name="connsiteX33" fmla="*/ 0 w 9263816"/>
              <a:gd name="connsiteY33" fmla="*/ 2181377 h 6858000"/>
              <a:gd name="connsiteX34" fmla="*/ 73069 w 9263816"/>
              <a:gd name="connsiteY34" fmla="*/ 2215839 h 6858000"/>
              <a:gd name="connsiteX35" fmla="*/ 335445 w 9263816"/>
              <a:gd name="connsiteY35" fmla="*/ 2237140 h 6858000"/>
              <a:gd name="connsiteX36" fmla="*/ 752878 w 9263816"/>
              <a:gd name="connsiteY36" fmla="*/ 1445285 h 6858000"/>
              <a:gd name="connsiteX37" fmla="*/ 1202551 w 9263816"/>
              <a:gd name="connsiteY37" fmla="*/ 314229 h 6858000"/>
              <a:gd name="connsiteX38" fmla="*/ 1505570 w 9263816"/>
              <a:gd name="connsiteY38" fmla="*/ 227178 h 6858000"/>
              <a:gd name="connsiteX39" fmla="*/ 3142509 w 9263816"/>
              <a:gd name="connsiteY39" fmla="*/ 68854 h 6858000"/>
              <a:gd name="connsiteX40" fmla="*/ 3490978 w 9263816"/>
              <a:gd name="connsiteY40" fmla="*/ 211117 h 6858000"/>
              <a:gd name="connsiteX41" fmla="*/ 3572083 w 9263816"/>
              <a:gd name="connsiteY41" fmla="*/ 404131 h 6858000"/>
              <a:gd name="connsiteX42" fmla="*/ 3236814 w 9263816"/>
              <a:gd name="connsiteY42" fmla="*/ 833688 h 6858000"/>
              <a:gd name="connsiteX43" fmla="*/ 2807245 w 9263816"/>
              <a:gd name="connsiteY43" fmla="*/ 498425 h 6858000"/>
              <a:gd name="connsiteX44" fmla="*/ 3142509 w 9263816"/>
              <a:gd name="connsiteY44" fmla="*/ 68854 h 6858000"/>
              <a:gd name="connsiteX45" fmla="*/ 0 w 9263816"/>
              <a:gd name="connsiteY45" fmla="*/ 0 h 6858000"/>
              <a:gd name="connsiteX46" fmla="*/ 39858 w 9263816"/>
              <a:gd name="connsiteY46" fmla="*/ 0 h 6858000"/>
              <a:gd name="connsiteX47" fmla="*/ 65022 w 9263816"/>
              <a:gd name="connsiteY47" fmla="*/ 5834 h 6858000"/>
              <a:gd name="connsiteX48" fmla="*/ 389258 w 9263816"/>
              <a:gd name="connsiteY48" fmla="*/ 235630 h 6858000"/>
              <a:gd name="connsiteX49" fmla="*/ 485484 w 9263816"/>
              <a:gd name="connsiteY49" fmla="*/ 420070 h 6858000"/>
              <a:gd name="connsiteX50" fmla="*/ 74229 w 9263816"/>
              <a:gd name="connsiteY50" fmla="*/ 1237955 h 6858000"/>
              <a:gd name="connsiteX51" fmla="*/ 0 w 9263816"/>
              <a:gd name="connsiteY51" fmla="*/ 125447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9263816" h="6858000">
                <a:moveTo>
                  <a:pt x="8831314" y="5943878"/>
                </a:moveTo>
                <a:cubicBezTo>
                  <a:pt x="8964281" y="5927490"/>
                  <a:pt x="9096260" y="5981362"/>
                  <a:pt x="9179783" y="6086141"/>
                </a:cubicBezTo>
                <a:cubicBezTo>
                  <a:pt x="9224074" y="6141769"/>
                  <a:pt x="9252211" y="6208560"/>
                  <a:pt x="9260887" y="6279156"/>
                </a:cubicBezTo>
                <a:cubicBezTo>
                  <a:pt x="9286897" y="6490362"/>
                  <a:pt x="9136845" y="6682672"/>
                  <a:pt x="8925621" y="6708712"/>
                </a:cubicBezTo>
                <a:cubicBezTo>
                  <a:pt x="8714398" y="6734766"/>
                  <a:pt x="8522062" y="6584655"/>
                  <a:pt x="8496050" y="6373449"/>
                </a:cubicBezTo>
                <a:cubicBezTo>
                  <a:pt x="8470038" y="6162229"/>
                  <a:pt x="8620090" y="5969920"/>
                  <a:pt x="8831314" y="5943878"/>
                </a:cubicBezTo>
                <a:close/>
                <a:moveTo>
                  <a:pt x="7397485" y="5931706"/>
                </a:moveTo>
                <a:cubicBezTo>
                  <a:pt x="7598431" y="5931157"/>
                  <a:pt x="7792965" y="6024548"/>
                  <a:pt x="7917779" y="6191864"/>
                </a:cubicBezTo>
                <a:cubicBezTo>
                  <a:pt x="7959204" y="6247714"/>
                  <a:pt x="7991530" y="6309792"/>
                  <a:pt x="8013467" y="6375784"/>
                </a:cubicBezTo>
                <a:cubicBezTo>
                  <a:pt x="8055425" y="6502973"/>
                  <a:pt x="8055748" y="6633888"/>
                  <a:pt x="8021879" y="6753751"/>
                </a:cubicBezTo>
                <a:lnTo>
                  <a:pt x="7981316" y="6858000"/>
                </a:lnTo>
                <a:lnTo>
                  <a:pt x="6819486" y="6858000"/>
                </a:lnTo>
                <a:lnTo>
                  <a:pt x="6785199" y="6781101"/>
                </a:lnTo>
                <a:cubicBezTo>
                  <a:pt x="6673307" y="6441922"/>
                  <a:pt x="6857485" y="6076251"/>
                  <a:pt x="7196747" y="5964309"/>
                </a:cubicBezTo>
                <a:cubicBezTo>
                  <a:pt x="7262809" y="5942509"/>
                  <a:pt x="7330503" y="5931889"/>
                  <a:pt x="7397485" y="5931706"/>
                </a:cubicBezTo>
                <a:close/>
                <a:moveTo>
                  <a:pt x="1505570" y="227178"/>
                </a:moveTo>
                <a:cubicBezTo>
                  <a:pt x="1691018" y="218628"/>
                  <a:pt x="1889853" y="275403"/>
                  <a:pt x="2026489" y="392370"/>
                </a:cubicBezTo>
                <a:cubicBezTo>
                  <a:pt x="2369898" y="685965"/>
                  <a:pt x="2078266" y="1147857"/>
                  <a:pt x="2444553" y="1654853"/>
                </a:cubicBezTo>
                <a:cubicBezTo>
                  <a:pt x="2492906" y="1721679"/>
                  <a:pt x="2800482" y="2144546"/>
                  <a:pt x="3183153" y="2116208"/>
                </a:cubicBezTo>
                <a:cubicBezTo>
                  <a:pt x="3673561" y="2080541"/>
                  <a:pt x="3723222" y="1441614"/>
                  <a:pt x="4288384" y="1291908"/>
                </a:cubicBezTo>
                <a:cubicBezTo>
                  <a:pt x="4689065" y="1185875"/>
                  <a:pt x="5207943" y="1366633"/>
                  <a:pt x="5472602" y="1697818"/>
                </a:cubicBezTo>
                <a:cubicBezTo>
                  <a:pt x="5891294" y="2221754"/>
                  <a:pt x="5408012" y="2790179"/>
                  <a:pt x="5844697" y="3444791"/>
                </a:cubicBezTo>
                <a:cubicBezTo>
                  <a:pt x="6149900" y="3902467"/>
                  <a:pt x="6672672" y="4053594"/>
                  <a:pt x="6715674" y="4065208"/>
                </a:cubicBezTo>
                <a:cubicBezTo>
                  <a:pt x="7326423" y="4232519"/>
                  <a:pt x="7677158" y="3817020"/>
                  <a:pt x="8130429" y="4101787"/>
                </a:cubicBezTo>
                <a:cubicBezTo>
                  <a:pt x="8226340" y="4161985"/>
                  <a:pt x="8536372" y="4356819"/>
                  <a:pt x="8624630" y="4686202"/>
                </a:cubicBezTo>
                <a:lnTo>
                  <a:pt x="8623843" y="4685749"/>
                </a:lnTo>
                <a:cubicBezTo>
                  <a:pt x="8636924" y="4734567"/>
                  <a:pt x="8644635" y="4784678"/>
                  <a:pt x="8646859" y="4835156"/>
                </a:cubicBezTo>
                <a:cubicBezTo>
                  <a:pt x="8662596" y="5196604"/>
                  <a:pt x="8398383" y="5562326"/>
                  <a:pt x="8079403" y="5661624"/>
                </a:cubicBezTo>
                <a:cubicBezTo>
                  <a:pt x="7649807" y="5795217"/>
                  <a:pt x="7430996" y="5350293"/>
                  <a:pt x="6833105" y="5397208"/>
                </a:cubicBezTo>
                <a:cubicBezTo>
                  <a:pt x="6519033" y="5421527"/>
                  <a:pt x="6056658" y="5595550"/>
                  <a:pt x="5900832" y="5944462"/>
                </a:cubicBezTo>
                <a:cubicBezTo>
                  <a:pt x="5770548" y="6236600"/>
                  <a:pt x="5916359" y="6515160"/>
                  <a:pt x="6067212" y="6811916"/>
                </a:cubicBezTo>
                <a:lnTo>
                  <a:pt x="6089565" y="6858000"/>
                </a:lnTo>
                <a:lnTo>
                  <a:pt x="0" y="6858000"/>
                </a:lnTo>
                <a:lnTo>
                  <a:pt x="0" y="2181377"/>
                </a:lnTo>
                <a:lnTo>
                  <a:pt x="73069" y="2215839"/>
                </a:lnTo>
                <a:cubicBezTo>
                  <a:pt x="165116" y="2251829"/>
                  <a:pt x="254486" y="2263171"/>
                  <a:pt x="335445" y="2237140"/>
                </a:cubicBezTo>
                <a:cubicBezTo>
                  <a:pt x="594718" y="2153707"/>
                  <a:pt x="688441" y="1733807"/>
                  <a:pt x="752878" y="1445285"/>
                </a:cubicBezTo>
                <a:cubicBezTo>
                  <a:pt x="925059" y="674068"/>
                  <a:pt x="975076" y="456292"/>
                  <a:pt x="1202551" y="314229"/>
                </a:cubicBezTo>
                <a:cubicBezTo>
                  <a:pt x="1287853" y="260956"/>
                  <a:pt x="1394302" y="232308"/>
                  <a:pt x="1505570" y="227178"/>
                </a:cubicBezTo>
                <a:close/>
                <a:moveTo>
                  <a:pt x="3142509" y="68854"/>
                </a:moveTo>
                <a:cubicBezTo>
                  <a:pt x="3275474" y="52467"/>
                  <a:pt x="3407455" y="106339"/>
                  <a:pt x="3490978" y="211117"/>
                </a:cubicBezTo>
                <a:cubicBezTo>
                  <a:pt x="3535271" y="266744"/>
                  <a:pt x="3563404" y="333535"/>
                  <a:pt x="3572083" y="404131"/>
                </a:cubicBezTo>
                <a:cubicBezTo>
                  <a:pt x="3598092" y="615337"/>
                  <a:pt x="3448040" y="807648"/>
                  <a:pt x="3236814" y="833688"/>
                </a:cubicBezTo>
                <a:cubicBezTo>
                  <a:pt x="3025594" y="859741"/>
                  <a:pt x="2833255" y="709631"/>
                  <a:pt x="2807245" y="498425"/>
                </a:cubicBezTo>
                <a:cubicBezTo>
                  <a:pt x="2781232" y="287207"/>
                  <a:pt x="2931283" y="94896"/>
                  <a:pt x="3142509" y="68854"/>
                </a:cubicBezTo>
                <a:close/>
                <a:moveTo>
                  <a:pt x="0" y="0"/>
                </a:moveTo>
                <a:lnTo>
                  <a:pt x="39858" y="0"/>
                </a:lnTo>
                <a:lnTo>
                  <a:pt x="65022" y="5834"/>
                </a:lnTo>
                <a:cubicBezTo>
                  <a:pt x="191545" y="45606"/>
                  <a:pt x="305874" y="124173"/>
                  <a:pt x="389258" y="235630"/>
                </a:cubicBezTo>
                <a:cubicBezTo>
                  <a:pt x="430983" y="291600"/>
                  <a:pt x="463360" y="353876"/>
                  <a:pt x="485484" y="420070"/>
                </a:cubicBezTo>
                <a:cubicBezTo>
                  <a:pt x="597711" y="759508"/>
                  <a:pt x="413661" y="1125662"/>
                  <a:pt x="74229" y="1237955"/>
                </a:cubicBezTo>
                <a:lnTo>
                  <a:pt x="0" y="1254477"/>
                </a:lnTo>
                <a:close/>
              </a:path>
            </a:pathLst>
          </a:custGeom>
          <a:solidFill>
            <a:schemeClr val="bg1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36" name="Background Fill">
            <a:extLst>
              <a:ext uri="{FF2B5EF4-FFF2-40B4-BE49-F238E27FC236}">
                <a16:creationId xmlns:a16="http://schemas.microsoft.com/office/drawing/2014/main" id="{30402BA2-5E07-3E39-97F9-5CCEA266C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7ABD6E9D-ECBE-F1FD-B027-2F4967BA81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Freeform: Shape 139">
            <a:extLst>
              <a:ext uri="{FF2B5EF4-FFF2-40B4-BE49-F238E27FC236}">
                <a16:creationId xmlns:a16="http://schemas.microsoft.com/office/drawing/2014/main" id="{CF7063BC-99F3-E0D0-5F8F-FE9EC3A5D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1"/>
            <a:ext cx="8831334" cy="4923095"/>
          </a:xfrm>
          <a:custGeom>
            <a:avLst/>
            <a:gdLst>
              <a:gd name="connsiteX0" fmla="*/ 1412408 w 8831334"/>
              <a:gd name="connsiteY0" fmla="*/ 4231273 h 4923095"/>
              <a:gd name="connsiteX1" fmla="*/ 1480115 w 8831334"/>
              <a:gd name="connsiteY1" fmla="*/ 4255873 h 4923095"/>
              <a:gd name="connsiteX2" fmla="*/ 1555026 w 8831334"/>
              <a:gd name="connsiteY2" fmla="*/ 4493895 h 4923095"/>
              <a:gd name="connsiteX3" fmla="*/ 1315323 w 8831334"/>
              <a:gd name="connsiteY3" fmla="*/ 4546785 h 4923095"/>
              <a:gd name="connsiteX4" fmla="*/ 1240411 w 8831334"/>
              <a:gd name="connsiteY4" fmla="*/ 4308763 h 4923095"/>
              <a:gd name="connsiteX5" fmla="*/ 1344748 w 8831334"/>
              <a:gd name="connsiteY5" fmla="*/ 4233023 h 4923095"/>
              <a:gd name="connsiteX6" fmla="*/ 1412408 w 8831334"/>
              <a:gd name="connsiteY6" fmla="*/ 4231273 h 4923095"/>
              <a:gd name="connsiteX7" fmla="*/ 622613 w 8831334"/>
              <a:gd name="connsiteY7" fmla="*/ 3711323 h 4923095"/>
              <a:gd name="connsiteX8" fmla="*/ 726058 w 8831334"/>
              <a:gd name="connsiteY8" fmla="*/ 3713477 h 4923095"/>
              <a:gd name="connsiteX9" fmla="*/ 862930 w 8831334"/>
              <a:gd name="connsiteY9" fmla="*/ 3763207 h 4923095"/>
              <a:gd name="connsiteX10" fmla="*/ 1014368 w 8831334"/>
              <a:gd name="connsiteY10" fmla="*/ 4244384 h 4923095"/>
              <a:gd name="connsiteX11" fmla="*/ 529792 w 8831334"/>
              <a:gd name="connsiteY11" fmla="*/ 4351304 h 4923095"/>
              <a:gd name="connsiteX12" fmla="*/ 378355 w 8831334"/>
              <a:gd name="connsiteY12" fmla="*/ 3870127 h 4923095"/>
              <a:gd name="connsiteX13" fmla="*/ 622613 w 8831334"/>
              <a:gd name="connsiteY13" fmla="*/ 3711323 h 4923095"/>
              <a:gd name="connsiteX14" fmla="*/ 0 w 8831334"/>
              <a:gd name="connsiteY14" fmla="*/ 0 h 4923095"/>
              <a:gd name="connsiteX15" fmla="*/ 7345477 w 8831334"/>
              <a:gd name="connsiteY15" fmla="*/ 0 h 4923095"/>
              <a:gd name="connsiteX16" fmla="*/ 7330937 w 8831334"/>
              <a:gd name="connsiteY16" fmla="*/ 57909 h 4923095"/>
              <a:gd name="connsiteX17" fmla="*/ 7204045 w 8831334"/>
              <a:gd name="connsiteY17" fmla="*/ 525057 h 4923095"/>
              <a:gd name="connsiteX18" fmla="*/ 7423939 w 8831334"/>
              <a:gd name="connsiteY18" fmla="*/ 1259431 h 4923095"/>
              <a:gd name="connsiteX19" fmla="*/ 8123848 w 8831334"/>
              <a:gd name="connsiteY19" fmla="*/ 1829863 h 4923095"/>
              <a:gd name="connsiteX20" fmla="*/ 8304560 w 8831334"/>
              <a:gd name="connsiteY20" fmla="*/ 4410617 h 4923095"/>
              <a:gd name="connsiteX21" fmla="*/ 5824906 w 8831334"/>
              <a:gd name="connsiteY21" fmla="*/ 4582246 h 4923095"/>
              <a:gd name="connsiteX22" fmla="*/ 4814027 w 8831334"/>
              <a:gd name="connsiteY22" fmla="*/ 3900391 h 4923095"/>
              <a:gd name="connsiteX23" fmla="*/ 3389336 w 8831334"/>
              <a:gd name="connsiteY23" fmla="*/ 4033298 h 4923095"/>
              <a:gd name="connsiteX24" fmla="*/ 2844266 w 8831334"/>
              <a:gd name="connsiteY24" fmla="*/ 4497245 h 4923095"/>
              <a:gd name="connsiteX25" fmla="*/ 1361823 w 8831334"/>
              <a:gd name="connsiteY25" fmla="*/ 3978831 h 4923095"/>
              <a:gd name="connsiteX26" fmla="*/ 723961 w 8831334"/>
              <a:gd name="connsiteY26" fmla="*/ 3482165 h 4923095"/>
              <a:gd name="connsiteX27" fmla="*/ 41451 w 8831334"/>
              <a:gd name="connsiteY27" fmla="*/ 3495177 h 4923095"/>
              <a:gd name="connsiteX28" fmla="*/ 0 w 8831334"/>
              <a:gd name="connsiteY28" fmla="*/ 3499960 h 4923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8831334" h="4923095">
                <a:moveTo>
                  <a:pt x="1412408" y="4231273"/>
                </a:moveTo>
                <a:cubicBezTo>
                  <a:pt x="1435398" y="4234988"/>
                  <a:pt x="1458395" y="4243092"/>
                  <a:pt x="1480115" y="4255873"/>
                </a:cubicBezTo>
                <a:cubicBezTo>
                  <a:pt x="1566994" y="4306997"/>
                  <a:pt x="1600533" y="4413563"/>
                  <a:pt x="1555026" y="4493895"/>
                </a:cubicBezTo>
                <a:cubicBezTo>
                  <a:pt x="1509520" y="4574228"/>
                  <a:pt x="1402201" y="4597907"/>
                  <a:pt x="1315323" y="4546785"/>
                </a:cubicBezTo>
                <a:cubicBezTo>
                  <a:pt x="1228444" y="4495662"/>
                  <a:pt x="1194905" y="4389095"/>
                  <a:pt x="1240411" y="4308763"/>
                </a:cubicBezTo>
                <a:cubicBezTo>
                  <a:pt x="1263164" y="4268597"/>
                  <a:pt x="1301371" y="4242593"/>
                  <a:pt x="1344748" y="4233023"/>
                </a:cubicBezTo>
                <a:cubicBezTo>
                  <a:pt x="1366437" y="4228237"/>
                  <a:pt x="1389419" y="4227559"/>
                  <a:pt x="1412408" y="4231273"/>
                </a:cubicBezTo>
                <a:close/>
                <a:moveTo>
                  <a:pt x="622613" y="3711323"/>
                </a:moveTo>
                <a:cubicBezTo>
                  <a:pt x="656354" y="3707209"/>
                  <a:pt x="691202" y="3707845"/>
                  <a:pt x="726058" y="3713477"/>
                </a:cubicBezTo>
                <a:cubicBezTo>
                  <a:pt x="772533" y="3720984"/>
                  <a:pt x="819023" y="3737370"/>
                  <a:pt x="862930" y="3763207"/>
                </a:cubicBezTo>
                <a:cubicBezTo>
                  <a:pt x="1038560" y="3866555"/>
                  <a:pt x="1106361" y="4081986"/>
                  <a:pt x="1014368" y="4244384"/>
                </a:cubicBezTo>
                <a:cubicBezTo>
                  <a:pt x="922373" y="4406782"/>
                  <a:pt x="705422" y="4454653"/>
                  <a:pt x="529792" y="4351304"/>
                </a:cubicBezTo>
                <a:cubicBezTo>
                  <a:pt x="354162" y="4247957"/>
                  <a:pt x="286361" y="4032525"/>
                  <a:pt x="378355" y="3870127"/>
                </a:cubicBezTo>
                <a:cubicBezTo>
                  <a:pt x="430102" y="3778778"/>
                  <a:pt x="521385" y="3723667"/>
                  <a:pt x="622613" y="3711323"/>
                </a:cubicBezTo>
                <a:close/>
                <a:moveTo>
                  <a:pt x="0" y="0"/>
                </a:moveTo>
                <a:lnTo>
                  <a:pt x="7345477" y="0"/>
                </a:lnTo>
                <a:lnTo>
                  <a:pt x="7330937" y="57909"/>
                </a:lnTo>
                <a:cubicBezTo>
                  <a:pt x="7288864" y="213626"/>
                  <a:pt x="7242961" y="368487"/>
                  <a:pt x="7204045" y="525057"/>
                </a:cubicBezTo>
                <a:cubicBezTo>
                  <a:pt x="7133676" y="809936"/>
                  <a:pt x="7207545" y="1073056"/>
                  <a:pt x="7423939" y="1259431"/>
                </a:cubicBezTo>
                <a:cubicBezTo>
                  <a:pt x="7652783" y="1456418"/>
                  <a:pt x="7881464" y="1655861"/>
                  <a:pt x="8123848" y="1829863"/>
                </a:cubicBezTo>
                <a:cubicBezTo>
                  <a:pt x="9170527" y="2581053"/>
                  <a:pt x="8902406" y="3889765"/>
                  <a:pt x="8304560" y="4410617"/>
                </a:cubicBezTo>
                <a:cubicBezTo>
                  <a:pt x="7554009" y="5063887"/>
                  <a:pt x="6697479" y="5060469"/>
                  <a:pt x="5824906" y="4582246"/>
                </a:cubicBezTo>
                <a:cubicBezTo>
                  <a:pt x="5473190" y="4390333"/>
                  <a:pt x="5153204" y="4124206"/>
                  <a:pt x="4814027" y="3900391"/>
                </a:cubicBezTo>
                <a:cubicBezTo>
                  <a:pt x="4336267" y="3586184"/>
                  <a:pt x="3821519" y="3552717"/>
                  <a:pt x="3389336" y="4033298"/>
                </a:cubicBezTo>
                <a:cubicBezTo>
                  <a:pt x="3228138" y="4212489"/>
                  <a:pt x="3051008" y="4402509"/>
                  <a:pt x="2844266" y="4497245"/>
                </a:cubicBezTo>
                <a:cubicBezTo>
                  <a:pt x="2311195" y="4741524"/>
                  <a:pt x="1799982" y="4540883"/>
                  <a:pt x="1361823" y="3978831"/>
                </a:cubicBezTo>
                <a:cubicBezTo>
                  <a:pt x="1185983" y="3753353"/>
                  <a:pt x="1004288" y="3503556"/>
                  <a:pt x="723961" y="3482165"/>
                </a:cubicBezTo>
                <a:cubicBezTo>
                  <a:pt x="497125" y="3465003"/>
                  <a:pt x="268214" y="3473242"/>
                  <a:pt x="41451" y="3495177"/>
                </a:cubicBezTo>
                <a:lnTo>
                  <a:pt x="0" y="349996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0516D4C-E839-0555-DB44-A226F75BAA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144867"/>
            <a:ext cx="10627450" cy="173364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err="1"/>
              <a:t>Scenariu</a:t>
            </a:r>
            <a:r>
              <a:rPr lang="en-US" sz="5400"/>
              <a:t> de </a:t>
            </a:r>
            <a:r>
              <a:rPr lang="en-US" sz="5400" err="1"/>
              <a:t>schimbare</a:t>
            </a:r>
            <a:r>
              <a:rPr lang="en-US" sz="5400"/>
              <a:t> a </a:t>
            </a:r>
            <a:r>
              <a:rPr lang="en-US" sz="5400" err="1"/>
              <a:t>benzii</a:t>
            </a:r>
            <a:endParaRPr lang="en-US" sz="5400" err="1">
              <a:cs typeface="Posterama"/>
            </a:endParaRPr>
          </a:p>
        </p:txBody>
      </p:sp>
      <p:pic>
        <p:nvPicPr>
          <p:cNvPr id="5" name="Content Placeholder 4" descr="A diagram of a road with cars&#10;&#10;Description automatically generated">
            <a:extLst>
              <a:ext uri="{FF2B5EF4-FFF2-40B4-BE49-F238E27FC236}">
                <a16:creationId xmlns:a16="http://schemas.microsoft.com/office/drawing/2014/main" id="{3C655209-D3B3-3597-9F93-7FC7367FCA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60696" y="103301"/>
            <a:ext cx="5995014" cy="364407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9" name="Content Placeholder 7">
            <a:extLst>
              <a:ext uri="{FF2B5EF4-FFF2-40B4-BE49-F238E27FC236}">
                <a16:creationId xmlns:a16="http://schemas.microsoft.com/office/drawing/2014/main" id="{ED4FFC2A-8553-ADC6-B854-FA9F4428EB53}"/>
              </a:ext>
            </a:extLst>
          </p:cNvPr>
          <p:cNvSpPr txBox="1">
            <a:spLocks/>
          </p:cNvSpPr>
          <p:nvPr/>
        </p:nvSpPr>
        <p:spPr>
          <a:xfrm>
            <a:off x="8513901" y="481918"/>
            <a:ext cx="3486260" cy="412559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504020202020204" pitchFamily="34" charset="0"/>
              <a:buChar char="•"/>
            </a:pPr>
            <a:r>
              <a:rPr lang="en-US">
                <a:latin typeface="Posterama"/>
                <a:cs typeface="Posterama"/>
              </a:rPr>
              <a:t>O stare </a:t>
            </a:r>
            <a:r>
              <a:rPr lang="en-US" err="1">
                <a:latin typeface="Posterama"/>
                <a:cs typeface="Posterama"/>
              </a:rPr>
              <a:t>conține</a:t>
            </a:r>
            <a:r>
              <a:rPr lang="en-US">
                <a:latin typeface="Posterama"/>
                <a:cs typeface="Posterama"/>
              </a:rPr>
              <a:t> </a:t>
            </a:r>
            <a:r>
              <a:rPr lang="en-US" err="1">
                <a:latin typeface="Posterama"/>
                <a:cs typeface="Posterama"/>
              </a:rPr>
              <a:t>observații</a:t>
            </a:r>
            <a:r>
              <a:rPr lang="en-US">
                <a:latin typeface="Posterama"/>
                <a:cs typeface="Posterama"/>
              </a:rPr>
              <a:t> (21 de </a:t>
            </a:r>
            <a:r>
              <a:rPr lang="en-US" err="1">
                <a:latin typeface="Posterama"/>
                <a:cs typeface="Posterama"/>
              </a:rPr>
              <a:t>variabile</a:t>
            </a:r>
            <a:r>
              <a:rPr lang="en-US">
                <a:latin typeface="Posterama"/>
                <a:cs typeface="Posterama"/>
              </a:rPr>
              <a:t> continue) </a:t>
            </a:r>
            <a:r>
              <a:rPr lang="en-US" err="1">
                <a:latin typeface="Posterama"/>
                <a:cs typeface="Posterama"/>
              </a:rPr>
              <a:t>despre</a:t>
            </a:r>
            <a:r>
              <a:rPr lang="en-US">
                <a:latin typeface="Posterama"/>
                <a:cs typeface="Posterama"/>
              </a:rPr>
              <a:t>:</a:t>
            </a:r>
          </a:p>
          <a:p>
            <a:pPr marL="571500" lvl="1" indent="-342900">
              <a:buFont typeface="Courier New,monospace" panose="020B0504020202020204" pitchFamily="34" charset="0"/>
              <a:buChar char="o"/>
            </a:pPr>
            <a:r>
              <a:rPr lang="en-US" sz="2000" err="1">
                <a:latin typeface="Posterama"/>
                <a:cs typeface="Posterama"/>
              </a:rPr>
              <a:t>Vehicului</a:t>
            </a:r>
            <a:r>
              <a:rPr lang="en-US" sz="2000">
                <a:latin typeface="Posterama"/>
                <a:cs typeface="Posterama"/>
              </a:rPr>
              <a:t> ego </a:t>
            </a:r>
          </a:p>
          <a:p>
            <a:pPr marL="571500" lvl="1" indent="-342900">
              <a:buFont typeface="Courier New,monospace" panose="020B0504020202020204" pitchFamily="34" charset="0"/>
              <a:buChar char="o"/>
            </a:pPr>
            <a:r>
              <a:rPr lang="en-US" sz="2000" err="1">
                <a:latin typeface="Posterama"/>
                <a:cs typeface="Posterama"/>
              </a:rPr>
              <a:t>Vehiculele</a:t>
            </a:r>
            <a:r>
              <a:rPr lang="en-US" sz="2000">
                <a:latin typeface="Posterama"/>
                <a:cs typeface="Posterama"/>
              </a:rPr>
              <a:t> din </a:t>
            </a:r>
            <a:r>
              <a:rPr lang="en-US" sz="2000" err="1">
                <a:latin typeface="Posterama"/>
                <a:cs typeface="Posterama"/>
              </a:rPr>
              <a:t>față</a:t>
            </a:r>
            <a:r>
              <a:rPr lang="en-US" sz="2000">
                <a:latin typeface="Posterama"/>
                <a:cs typeface="Posterama"/>
              </a:rPr>
              <a:t> </a:t>
            </a:r>
            <a:r>
              <a:rPr lang="en-US" sz="2000" err="1">
                <a:latin typeface="Posterama"/>
                <a:cs typeface="Posterama"/>
              </a:rPr>
              <a:t>și</a:t>
            </a:r>
            <a:r>
              <a:rPr lang="en-US" sz="2000">
                <a:latin typeface="Posterama"/>
                <a:cs typeface="Posterama"/>
              </a:rPr>
              <a:t> din spate de pe </a:t>
            </a:r>
            <a:r>
              <a:rPr lang="en-US" sz="2000" err="1">
                <a:latin typeface="Posterama"/>
                <a:cs typeface="Posterama"/>
              </a:rPr>
              <a:t>banda</a:t>
            </a:r>
            <a:r>
              <a:rPr lang="en-US" sz="2000">
                <a:latin typeface="Posterama"/>
                <a:cs typeface="Posterama"/>
              </a:rPr>
              <a:t> </a:t>
            </a:r>
            <a:r>
              <a:rPr lang="en-US" sz="2000" err="1">
                <a:latin typeface="Posterama"/>
                <a:cs typeface="Posterama"/>
              </a:rPr>
              <a:t>curentă</a:t>
            </a:r>
            <a:r>
              <a:rPr lang="en-US" sz="2000">
                <a:latin typeface="Posterama"/>
                <a:cs typeface="Posterama"/>
              </a:rPr>
              <a:t>, precum </a:t>
            </a:r>
            <a:r>
              <a:rPr lang="en-US" sz="2000" err="1">
                <a:latin typeface="Posterama"/>
                <a:cs typeface="Posterama"/>
              </a:rPr>
              <a:t>și</a:t>
            </a:r>
            <a:r>
              <a:rPr lang="en-US" sz="2000">
                <a:latin typeface="Posterama"/>
                <a:cs typeface="Posterama"/>
              </a:rPr>
              <a:t> de pe </a:t>
            </a:r>
            <a:r>
              <a:rPr lang="en-US" sz="2000" err="1">
                <a:latin typeface="Posterama"/>
                <a:cs typeface="Posterama"/>
              </a:rPr>
              <a:t>banda</a:t>
            </a:r>
            <a:r>
              <a:rPr lang="en-US" sz="2000">
                <a:latin typeface="Posterama"/>
                <a:cs typeface="Posterama"/>
              </a:rPr>
              <a:t> </a:t>
            </a:r>
            <a:r>
              <a:rPr lang="en-US" sz="2000" err="1">
                <a:latin typeface="Posterama"/>
                <a:cs typeface="Posterama"/>
              </a:rPr>
              <a:t>țintă</a:t>
            </a:r>
            <a:endParaRPr lang="en-US" sz="2000">
              <a:latin typeface="Posterama"/>
              <a:cs typeface="Posterama"/>
            </a:endParaRPr>
          </a:p>
          <a:p>
            <a:pPr marL="342900" indent="-342900">
              <a:buFont typeface="Arial" panose="020B0504020202020204" pitchFamily="34" charset="0"/>
              <a:buChar char="•"/>
            </a:pPr>
            <a:endParaRPr lang="en-US" sz="1600">
              <a:latin typeface="Posterama"/>
              <a:cs typeface="Posterama"/>
            </a:endParaRPr>
          </a:p>
          <a:p>
            <a:pPr lvl="1"/>
            <a:endParaRPr lang="en-US">
              <a:latin typeface="Avenir Next LT Pro"/>
              <a:cs typeface="Posterama"/>
            </a:endParaRPr>
          </a:p>
        </p:txBody>
      </p:sp>
    </p:spTree>
    <p:extLst>
      <p:ext uri="{BB962C8B-B14F-4D97-AF65-F5344CB8AC3E}">
        <p14:creationId xmlns:p14="http://schemas.microsoft.com/office/powerpoint/2010/main" val="2488381025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2D457C5-F639-31F6-05DF-7C024D4188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Rectangle 131">
            <a:extLst>
              <a:ext uri="{FF2B5EF4-FFF2-40B4-BE49-F238E27FC236}">
                <a16:creationId xmlns:a16="http://schemas.microsoft.com/office/drawing/2014/main" id="{0A74FC1A-90DB-10B1-3FDA-8898792A20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Freeform: Shape 133">
            <a:extLst>
              <a:ext uri="{FF2B5EF4-FFF2-40B4-BE49-F238E27FC236}">
                <a16:creationId xmlns:a16="http://schemas.microsoft.com/office/drawing/2014/main" id="{DD74C206-559C-B9D5-9BE3-5543DB3D4E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232968"/>
            <a:ext cx="9560477" cy="6625032"/>
          </a:xfrm>
          <a:custGeom>
            <a:avLst/>
            <a:gdLst>
              <a:gd name="connsiteX0" fmla="*/ 8831314 w 9263816"/>
              <a:gd name="connsiteY0" fmla="*/ 5943878 h 6858000"/>
              <a:gd name="connsiteX1" fmla="*/ 9179783 w 9263816"/>
              <a:gd name="connsiteY1" fmla="*/ 6086141 h 6858000"/>
              <a:gd name="connsiteX2" fmla="*/ 9260887 w 9263816"/>
              <a:gd name="connsiteY2" fmla="*/ 6279156 h 6858000"/>
              <a:gd name="connsiteX3" fmla="*/ 8925621 w 9263816"/>
              <a:gd name="connsiteY3" fmla="*/ 6708712 h 6858000"/>
              <a:gd name="connsiteX4" fmla="*/ 8496050 w 9263816"/>
              <a:gd name="connsiteY4" fmla="*/ 6373449 h 6858000"/>
              <a:gd name="connsiteX5" fmla="*/ 8831314 w 9263816"/>
              <a:gd name="connsiteY5" fmla="*/ 5943878 h 6858000"/>
              <a:gd name="connsiteX6" fmla="*/ 7397485 w 9263816"/>
              <a:gd name="connsiteY6" fmla="*/ 5931706 h 6858000"/>
              <a:gd name="connsiteX7" fmla="*/ 7917779 w 9263816"/>
              <a:gd name="connsiteY7" fmla="*/ 6191864 h 6858000"/>
              <a:gd name="connsiteX8" fmla="*/ 8013467 w 9263816"/>
              <a:gd name="connsiteY8" fmla="*/ 6375784 h 6858000"/>
              <a:gd name="connsiteX9" fmla="*/ 8021879 w 9263816"/>
              <a:gd name="connsiteY9" fmla="*/ 6753751 h 6858000"/>
              <a:gd name="connsiteX10" fmla="*/ 7981316 w 9263816"/>
              <a:gd name="connsiteY10" fmla="*/ 6858000 h 6858000"/>
              <a:gd name="connsiteX11" fmla="*/ 6819486 w 9263816"/>
              <a:gd name="connsiteY11" fmla="*/ 6858000 h 6858000"/>
              <a:gd name="connsiteX12" fmla="*/ 6785199 w 9263816"/>
              <a:gd name="connsiteY12" fmla="*/ 6781101 h 6858000"/>
              <a:gd name="connsiteX13" fmla="*/ 7196747 w 9263816"/>
              <a:gd name="connsiteY13" fmla="*/ 5964309 h 6858000"/>
              <a:gd name="connsiteX14" fmla="*/ 7397485 w 9263816"/>
              <a:gd name="connsiteY14" fmla="*/ 5931706 h 6858000"/>
              <a:gd name="connsiteX15" fmla="*/ 1505570 w 9263816"/>
              <a:gd name="connsiteY15" fmla="*/ 227178 h 6858000"/>
              <a:gd name="connsiteX16" fmla="*/ 2026489 w 9263816"/>
              <a:gd name="connsiteY16" fmla="*/ 392370 h 6858000"/>
              <a:gd name="connsiteX17" fmla="*/ 2444553 w 9263816"/>
              <a:gd name="connsiteY17" fmla="*/ 1654853 h 6858000"/>
              <a:gd name="connsiteX18" fmla="*/ 3183153 w 9263816"/>
              <a:gd name="connsiteY18" fmla="*/ 2116208 h 6858000"/>
              <a:gd name="connsiteX19" fmla="*/ 4288384 w 9263816"/>
              <a:gd name="connsiteY19" fmla="*/ 1291908 h 6858000"/>
              <a:gd name="connsiteX20" fmla="*/ 5472602 w 9263816"/>
              <a:gd name="connsiteY20" fmla="*/ 1697818 h 6858000"/>
              <a:gd name="connsiteX21" fmla="*/ 5844697 w 9263816"/>
              <a:gd name="connsiteY21" fmla="*/ 3444791 h 6858000"/>
              <a:gd name="connsiteX22" fmla="*/ 6715674 w 9263816"/>
              <a:gd name="connsiteY22" fmla="*/ 4065208 h 6858000"/>
              <a:gd name="connsiteX23" fmla="*/ 8130429 w 9263816"/>
              <a:gd name="connsiteY23" fmla="*/ 4101787 h 6858000"/>
              <a:gd name="connsiteX24" fmla="*/ 8624630 w 9263816"/>
              <a:gd name="connsiteY24" fmla="*/ 4686202 h 6858000"/>
              <a:gd name="connsiteX25" fmla="*/ 8623843 w 9263816"/>
              <a:gd name="connsiteY25" fmla="*/ 4685749 h 6858000"/>
              <a:gd name="connsiteX26" fmla="*/ 8646859 w 9263816"/>
              <a:gd name="connsiteY26" fmla="*/ 4835156 h 6858000"/>
              <a:gd name="connsiteX27" fmla="*/ 8079403 w 9263816"/>
              <a:gd name="connsiteY27" fmla="*/ 5661624 h 6858000"/>
              <a:gd name="connsiteX28" fmla="*/ 6833105 w 9263816"/>
              <a:gd name="connsiteY28" fmla="*/ 5397208 h 6858000"/>
              <a:gd name="connsiteX29" fmla="*/ 5900832 w 9263816"/>
              <a:gd name="connsiteY29" fmla="*/ 5944462 h 6858000"/>
              <a:gd name="connsiteX30" fmla="*/ 6067212 w 9263816"/>
              <a:gd name="connsiteY30" fmla="*/ 6811916 h 6858000"/>
              <a:gd name="connsiteX31" fmla="*/ 6089565 w 9263816"/>
              <a:gd name="connsiteY31" fmla="*/ 6858000 h 6858000"/>
              <a:gd name="connsiteX32" fmla="*/ 0 w 9263816"/>
              <a:gd name="connsiteY32" fmla="*/ 6858000 h 6858000"/>
              <a:gd name="connsiteX33" fmla="*/ 0 w 9263816"/>
              <a:gd name="connsiteY33" fmla="*/ 2181377 h 6858000"/>
              <a:gd name="connsiteX34" fmla="*/ 73069 w 9263816"/>
              <a:gd name="connsiteY34" fmla="*/ 2215839 h 6858000"/>
              <a:gd name="connsiteX35" fmla="*/ 335445 w 9263816"/>
              <a:gd name="connsiteY35" fmla="*/ 2237140 h 6858000"/>
              <a:gd name="connsiteX36" fmla="*/ 752878 w 9263816"/>
              <a:gd name="connsiteY36" fmla="*/ 1445285 h 6858000"/>
              <a:gd name="connsiteX37" fmla="*/ 1202551 w 9263816"/>
              <a:gd name="connsiteY37" fmla="*/ 314229 h 6858000"/>
              <a:gd name="connsiteX38" fmla="*/ 1505570 w 9263816"/>
              <a:gd name="connsiteY38" fmla="*/ 227178 h 6858000"/>
              <a:gd name="connsiteX39" fmla="*/ 3142509 w 9263816"/>
              <a:gd name="connsiteY39" fmla="*/ 68854 h 6858000"/>
              <a:gd name="connsiteX40" fmla="*/ 3490978 w 9263816"/>
              <a:gd name="connsiteY40" fmla="*/ 211117 h 6858000"/>
              <a:gd name="connsiteX41" fmla="*/ 3572083 w 9263816"/>
              <a:gd name="connsiteY41" fmla="*/ 404131 h 6858000"/>
              <a:gd name="connsiteX42" fmla="*/ 3236814 w 9263816"/>
              <a:gd name="connsiteY42" fmla="*/ 833688 h 6858000"/>
              <a:gd name="connsiteX43" fmla="*/ 2807245 w 9263816"/>
              <a:gd name="connsiteY43" fmla="*/ 498425 h 6858000"/>
              <a:gd name="connsiteX44" fmla="*/ 3142509 w 9263816"/>
              <a:gd name="connsiteY44" fmla="*/ 68854 h 6858000"/>
              <a:gd name="connsiteX45" fmla="*/ 0 w 9263816"/>
              <a:gd name="connsiteY45" fmla="*/ 0 h 6858000"/>
              <a:gd name="connsiteX46" fmla="*/ 39858 w 9263816"/>
              <a:gd name="connsiteY46" fmla="*/ 0 h 6858000"/>
              <a:gd name="connsiteX47" fmla="*/ 65022 w 9263816"/>
              <a:gd name="connsiteY47" fmla="*/ 5834 h 6858000"/>
              <a:gd name="connsiteX48" fmla="*/ 389258 w 9263816"/>
              <a:gd name="connsiteY48" fmla="*/ 235630 h 6858000"/>
              <a:gd name="connsiteX49" fmla="*/ 485484 w 9263816"/>
              <a:gd name="connsiteY49" fmla="*/ 420070 h 6858000"/>
              <a:gd name="connsiteX50" fmla="*/ 74229 w 9263816"/>
              <a:gd name="connsiteY50" fmla="*/ 1237955 h 6858000"/>
              <a:gd name="connsiteX51" fmla="*/ 0 w 9263816"/>
              <a:gd name="connsiteY51" fmla="*/ 125447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9263816" h="6858000">
                <a:moveTo>
                  <a:pt x="8831314" y="5943878"/>
                </a:moveTo>
                <a:cubicBezTo>
                  <a:pt x="8964281" y="5927490"/>
                  <a:pt x="9096260" y="5981362"/>
                  <a:pt x="9179783" y="6086141"/>
                </a:cubicBezTo>
                <a:cubicBezTo>
                  <a:pt x="9224074" y="6141769"/>
                  <a:pt x="9252211" y="6208560"/>
                  <a:pt x="9260887" y="6279156"/>
                </a:cubicBezTo>
                <a:cubicBezTo>
                  <a:pt x="9286897" y="6490362"/>
                  <a:pt x="9136845" y="6682672"/>
                  <a:pt x="8925621" y="6708712"/>
                </a:cubicBezTo>
                <a:cubicBezTo>
                  <a:pt x="8714398" y="6734766"/>
                  <a:pt x="8522062" y="6584655"/>
                  <a:pt x="8496050" y="6373449"/>
                </a:cubicBezTo>
                <a:cubicBezTo>
                  <a:pt x="8470038" y="6162229"/>
                  <a:pt x="8620090" y="5969920"/>
                  <a:pt x="8831314" y="5943878"/>
                </a:cubicBezTo>
                <a:close/>
                <a:moveTo>
                  <a:pt x="7397485" y="5931706"/>
                </a:moveTo>
                <a:cubicBezTo>
                  <a:pt x="7598431" y="5931157"/>
                  <a:pt x="7792965" y="6024548"/>
                  <a:pt x="7917779" y="6191864"/>
                </a:cubicBezTo>
                <a:cubicBezTo>
                  <a:pt x="7959204" y="6247714"/>
                  <a:pt x="7991530" y="6309792"/>
                  <a:pt x="8013467" y="6375784"/>
                </a:cubicBezTo>
                <a:cubicBezTo>
                  <a:pt x="8055425" y="6502973"/>
                  <a:pt x="8055748" y="6633888"/>
                  <a:pt x="8021879" y="6753751"/>
                </a:cubicBezTo>
                <a:lnTo>
                  <a:pt x="7981316" y="6858000"/>
                </a:lnTo>
                <a:lnTo>
                  <a:pt x="6819486" y="6858000"/>
                </a:lnTo>
                <a:lnTo>
                  <a:pt x="6785199" y="6781101"/>
                </a:lnTo>
                <a:cubicBezTo>
                  <a:pt x="6673307" y="6441922"/>
                  <a:pt x="6857485" y="6076251"/>
                  <a:pt x="7196747" y="5964309"/>
                </a:cubicBezTo>
                <a:cubicBezTo>
                  <a:pt x="7262809" y="5942509"/>
                  <a:pt x="7330503" y="5931889"/>
                  <a:pt x="7397485" y="5931706"/>
                </a:cubicBezTo>
                <a:close/>
                <a:moveTo>
                  <a:pt x="1505570" y="227178"/>
                </a:moveTo>
                <a:cubicBezTo>
                  <a:pt x="1691018" y="218628"/>
                  <a:pt x="1889853" y="275403"/>
                  <a:pt x="2026489" y="392370"/>
                </a:cubicBezTo>
                <a:cubicBezTo>
                  <a:pt x="2369898" y="685965"/>
                  <a:pt x="2078266" y="1147857"/>
                  <a:pt x="2444553" y="1654853"/>
                </a:cubicBezTo>
                <a:cubicBezTo>
                  <a:pt x="2492906" y="1721679"/>
                  <a:pt x="2800482" y="2144546"/>
                  <a:pt x="3183153" y="2116208"/>
                </a:cubicBezTo>
                <a:cubicBezTo>
                  <a:pt x="3673561" y="2080541"/>
                  <a:pt x="3723222" y="1441614"/>
                  <a:pt x="4288384" y="1291908"/>
                </a:cubicBezTo>
                <a:cubicBezTo>
                  <a:pt x="4689065" y="1185875"/>
                  <a:pt x="5207943" y="1366633"/>
                  <a:pt x="5472602" y="1697818"/>
                </a:cubicBezTo>
                <a:cubicBezTo>
                  <a:pt x="5891294" y="2221754"/>
                  <a:pt x="5408012" y="2790179"/>
                  <a:pt x="5844697" y="3444791"/>
                </a:cubicBezTo>
                <a:cubicBezTo>
                  <a:pt x="6149900" y="3902467"/>
                  <a:pt x="6672672" y="4053594"/>
                  <a:pt x="6715674" y="4065208"/>
                </a:cubicBezTo>
                <a:cubicBezTo>
                  <a:pt x="7326423" y="4232519"/>
                  <a:pt x="7677158" y="3817020"/>
                  <a:pt x="8130429" y="4101787"/>
                </a:cubicBezTo>
                <a:cubicBezTo>
                  <a:pt x="8226340" y="4161985"/>
                  <a:pt x="8536372" y="4356819"/>
                  <a:pt x="8624630" y="4686202"/>
                </a:cubicBezTo>
                <a:lnTo>
                  <a:pt x="8623843" y="4685749"/>
                </a:lnTo>
                <a:cubicBezTo>
                  <a:pt x="8636924" y="4734567"/>
                  <a:pt x="8644635" y="4784678"/>
                  <a:pt x="8646859" y="4835156"/>
                </a:cubicBezTo>
                <a:cubicBezTo>
                  <a:pt x="8662596" y="5196604"/>
                  <a:pt x="8398383" y="5562326"/>
                  <a:pt x="8079403" y="5661624"/>
                </a:cubicBezTo>
                <a:cubicBezTo>
                  <a:pt x="7649807" y="5795217"/>
                  <a:pt x="7430996" y="5350293"/>
                  <a:pt x="6833105" y="5397208"/>
                </a:cubicBezTo>
                <a:cubicBezTo>
                  <a:pt x="6519033" y="5421527"/>
                  <a:pt x="6056658" y="5595550"/>
                  <a:pt x="5900832" y="5944462"/>
                </a:cubicBezTo>
                <a:cubicBezTo>
                  <a:pt x="5770548" y="6236600"/>
                  <a:pt x="5916359" y="6515160"/>
                  <a:pt x="6067212" y="6811916"/>
                </a:cubicBezTo>
                <a:lnTo>
                  <a:pt x="6089565" y="6858000"/>
                </a:lnTo>
                <a:lnTo>
                  <a:pt x="0" y="6858000"/>
                </a:lnTo>
                <a:lnTo>
                  <a:pt x="0" y="2181377"/>
                </a:lnTo>
                <a:lnTo>
                  <a:pt x="73069" y="2215839"/>
                </a:lnTo>
                <a:cubicBezTo>
                  <a:pt x="165116" y="2251829"/>
                  <a:pt x="254486" y="2263171"/>
                  <a:pt x="335445" y="2237140"/>
                </a:cubicBezTo>
                <a:cubicBezTo>
                  <a:pt x="594718" y="2153707"/>
                  <a:pt x="688441" y="1733807"/>
                  <a:pt x="752878" y="1445285"/>
                </a:cubicBezTo>
                <a:cubicBezTo>
                  <a:pt x="925059" y="674068"/>
                  <a:pt x="975076" y="456292"/>
                  <a:pt x="1202551" y="314229"/>
                </a:cubicBezTo>
                <a:cubicBezTo>
                  <a:pt x="1287853" y="260956"/>
                  <a:pt x="1394302" y="232308"/>
                  <a:pt x="1505570" y="227178"/>
                </a:cubicBezTo>
                <a:close/>
                <a:moveTo>
                  <a:pt x="3142509" y="68854"/>
                </a:moveTo>
                <a:cubicBezTo>
                  <a:pt x="3275474" y="52467"/>
                  <a:pt x="3407455" y="106339"/>
                  <a:pt x="3490978" y="211117"/>
                </a:cubicBezTo>
                <a:cubicBezTo>
                  <a:pt x="3535271" y="266744"/>
                  <a:pt x="3563404" y="333535"/>
                  <a:pt x="3572083" y="404131"/>
                </a:cubicBezTo>
                <a:cubicBezTo>
                  <a:pt x="3598092" y="615337"/>
                  <a:pt x="3448040" y="807648"/>
                  <a:pt x="3236814" y="833688"/>
                </a:cubicBezTo>
                <a:cubicBezTo>
                  <a:pt x="3025594" y="859741"/>
                  <a:pt x="2833255" y="709631"/>
                  <a:pt x="2807245" y="498425"/>
                </a:cubicBezTo>
                <a:cubicBezTo>
                  <a:pt x="2781232" y="287207"/>
                  <a:pt x="2931283" y="94896"/>
                  <a:pt x="3142509" y="68854"/>
                </a:cubicBezTo>
                <a:close/>
                <a:moveTo>
                  <a:pt x="0" y="0"/>
                </a:moveTo>
                <a:lnTo>
                  <a:pt x="39858" y="0"/>
                </a:lnTo>
                <a:lnTo>
                  <a:pt x="65022" y="5834"/>
                </a:lnTo>
                <a:cubicBezTo>
                  <a:pt x="191545" y="45606"/>
                  <a:pt x="305874" y="124173"/>
                  <a:pt x="389258" y="235630"/>
                </a:cubicBezTo>
                <a:cubicBezTo>
                  <a:pt x="430983" y="291600"/>
                  <a:pt x="463360" y="353876"/>
                  <a:pt x="485484" y="420070"/>
                </a:cubicBezTo>
                <a:cubicBezTo>
                  <a:pt x="597711" y="759508"/>
                  <a:pt x="413661" y="1125662"/>
                  <a:pt x="74229" y="1237955"/>
                </a:cubicBezTo>
                <a:lnTo>
                  <a:pt x="0" y="1254477"/>
                </a:lnTo>
                <a:close/>
              </a:path>
            </a:pathLst>
          </a:custGeom>
          <a:solidFill>
            <a:schemeClr val="bg1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36" name="Background Fill">
            <a:extLst>
              <a:ext uri="{FF2B5EF4-FFF2-40B4-BE49-F238E27FC236}">
                <a16:creationId xmlns:a16="http://schemas.microsoft.com/office/drawing/2014/main" id="{1CE3BF7E-19EA-B519-ECD1-0392A83C30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6129C3C1-D975-5D4B-8CB0-FBEB97D8E8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Freeform: Shape 139">
            <a:extLst>
              <a:ext uri="{FF2B5EF4-FFF2-40B4-BE49-F238E27FC236}">
                <a16:creationId xmlns:a16="http://schemas.microsoft.com/office/drawing/2014/main" id="{DD199F86-AB7E-C9B7-F4C4-2EDE883DC0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1"/>
            <a:ext cx="8831334" cy="4923095"/>
          </a:xfrm>
          <a:custGeom>
            <a:avLst/>
            <a:gdLst>
              <a:gd name="connsiteX0" fmla="*/ 1412408 w 8831334"/>
              <a:gd name="connsiteY0" fmla="*/ 4231273 h 4923095"/>
              <a:gd name="connsiteX1" fmla="*/ 1480115 w 8831334"/>
              <a:gd name="connsiteY1" fmla="*/ 4255873 h 4923095"/>
              <a:gd name="connsiteX2" fmla="*/ 1555026 w 8831334"/>
              <a:gd name="connsiteY2" fmla="*/ 4493895 h 4923095"/>
              <a:gd name="connsiteX3" fmla="*/ 1315323 w 8831334"/>
              <a:gd name="connsiteY3" fmla="*/ 4546785 h 4923095"/>
              <a:gd name="connsiteX4" fmla="*/ 1240411 w 8831334"/>
              <a:gd name="connsiteY4" fmla="*/ 4308763 h 4923095"/>
              <a:gd name="connsiteX5" fmla="*/ 1344748 w 8831334"/>
              <a:gd name="connsiteY5" fmla="*/ 4233023 h 4923095"/>
              <a:gd name="connsiteX6" fmla="*/ 1412408 w 8831334"/>
              <a:gd name="connsiteY6" fmla="*/ 4231273 h 4923095"/>
              <a:gd name="connsiteX7" fmla="*/ 622613 w 8831334"/>
              <a:gd name="connsiteY7" fmla="*/ 3711323 h 4923095"/>
              <a:gd name="connsiteX8" fmla="*/ 726058 w 8831334"/>
              <a:gd name="connsiteY8" fmla="*/ 3713477 h 4923095"/>
              <a:gd name="connsiteX9" fmla="*/ 862930 w 8831334"/>
              <a:gd name="connsiteY9" fmla="*/ 3763207 h 4923095"/>
              <a:gd name="connsiteX10" fmla="*/ 1014368 w 8831334"/>
              <a:gd name="connsiteY10" fmla="*/ 4244384 h 4923095"/>
              <a:gd name="connsiteX11" fmla="*/ 529792 w 8831334"/>
              <a:gd name="connsiteY11" fmla="*/ 4351304 h 4923095"/>
              <a:gd name="connsiteX12" fmla="*/ 378355 w 8831334"/>
              <a:gd name="connsiteY12" fmla="*/ 3870127 h 4923095"/>
              <a:gd name="connsiteX13" fmla="*/ 622613 w 8831334"/>
              <a:gd name="connsiteY13" fmla="*/ 3711323 h 4923095"/>
              <a:gd name="connsiteX14" fmla="*/ 0 w 8831334"/>
              <a:gd name="connsiteY14" fmla="*/ 0 h 4923095"/>
              <a:gd name="connsiteX15" fmla="*/ 7345477 w 8831334"/>
              <a:gd name="connsiteY15" fmla="*/ 0 h 4923095"/>
              <a:gd name="connsiteX16" fmla="*/ 7330937 w 8831334"/>
              <a:gd name="connsiteY16" fmla="*/ 57909 h 4923095"/>
              <a:gd name="connsiteX17" fmla="*/ 7204045 w 8831334"/>
              <a:gd name="connsiteY17" fmla="*/ 525057 h 4923095"/>
              <a:gd name="connsiteX18" fmla="*/ 7423939 w 8831334"/>
              <a:gd name="connsiteY18" fmla="*/ 1259431 h 4923095"/>
              <a:gd name="connsiteX19" fmla="*/ 8123848 w 8831334"/>
              <a:gd name="connsiteY19" fmla="*/ 1829863 h 4923095"/>
              <a:gd name="connsiteX20" fmla="*/ 8304560 w 8831334"/>
              <a:gd name="connsiteY20" fmla="*/ 4410617 h 4923095"/>
              <a:gd name="connsiteX21" fmla="*/ 5824906 w 8831334"/>
              <a:gd name="connsiteY21" fmla="*/ 4582246 h 4923095"/>
              <a:gd name="connsiteX22" fmla="*/ 4814027 w 8831334"/>
              <a:gd name="connsiteY22" fmla="*/ 3900391 h 4923095"/>
              <a:gd name="connsiteX23" fmla="*/ 3389336 w 8831334"/>
              <a:gd name="connsiteY23" fmla="*/ 4033298 h 4923095"/>
              <a:gd name="connsiteX24" fmla="*/ 2844266 w 8831334"/>
              <a:gd name="connsiteY24" fmla="*/ 4497245 h 4923095"/>
              <a:gd name="connsiteX25" fmla="*/ 1361823 w 8831334"/>
              <a:gd name="connsiteY25" fmla="*/ 3978831 h 4923095"/>
              <a:gd name="connsiteX26" fmla="*/ 723961 w 8831334"/>
              <a:gd name="connsiteY26" fmla="*/ 3482165 h 4923095"/>
              <a:gd name="connsiteX27" fmla="*/ 41451 w 8831334"/>
              <a:gd name="connsiteY27" fmla="*/ 3495177 h 4923095"/>
              <a:gd name="connsiteX28" fmla="*/ 0 w 8831334"/>
              <a:gd name="connsiteY28" fmla="*/ 3499960 h 4923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8831334" h="4923095">
                <a:moveTo>
                  <a:pt x="1412408" y="4231273"/>
                </a:moveTo>
                <a:cubicBezTo>
                  <a:pt x="1435398" y="4234988"/>
                  <a:pt x="1458395" y="4243092"/>
                  <a:pt x="1480115" y="4255873"/>
                </a:cubicBezTo>
                <a:cubicBezTo>
                  <a:pt x="1566994" y="4306997"/>
                  <a:pt x="1600533" y="4413563"/>
                  <a:pt x="1555026" y="4493895"/>
                </a:cubicBezTo>
                <a:cubicBezTo>
                  <a:pt x="1509520" y="4574228"/>
                  <a:pt x="1402201" y="4597907"/>
                  <a:pt x="1315323" y="4546785"/>
                </a:cubicBezTo>
                <a:cubicBezTo>
                  <a:pt x="1228444" y="4495662"/>
                  <a:pt x="1194905" y="4389095"/>
                  <a:pt x="1240411" y="4308763"/>
                </a:cubicBezTo>
                <a:cubicBezTo>
                  <a:pt x="1263164" y="4268597"/>
                  <a:pt x="1301371" y="4242593"/>
                  <a:pt x="1344748" y="4233023"/>
                </a:cubicBezTo>
                <a:cubicBezTo>
                  <a:pt x="1366437" y="4228237"/>
                  <a:pt x="1389419" y="4227559"/>
                  <a:pt x="1412408" y="4231273"/>
                </a:cubicBezTo>
                <a:close/>
                <a:moveTo>
                  <a:pt x="622613" y="3711323"/>
                </a:moveTo>
                <a:cubicBezTo>
                  <a:pt x="656354" y="3707209"/>
                  <a:pt x="691202" y="3707845"/>
                  <a:pt x="726058" y="3713477"/>
                </a:cubicBezTo>
                <a:cubicBezTo>
                  <a:pt x="772533" y="3720984"/>
                  <a:pt x="819023" y="3737370"/>
                  <a:pt x="862930" y="3763207"/>
                </a:cubicBezTo>
                <a:cubicBezTo>
                  <a:pt x="1038560" y="3866555"/>
                  <a:pt x="1106361" y="4081986"/>
                  <a:pt x="1014368" y="4244384"/>
                </a:cubicBezTo>
                <a:cubicBezTo>
                  <a:pt x="922373" y="4406782"/>
                  <a:pt x="705422" y="4454653"/>
                  <a:pt x="529792" y="4351304"/>
                </a:cubicBezTo>
                <a:cubicBezTo>
                  <a:pt x="354162" y="4247957"/>
                  <a:pt x="286361" y="4032525"/>
                  <a:pt x="378355" y="3870127"/>
                </a:cubicBezTo>
                <a:cubicBezTo>
                  <a:pt x="430102" y="3778778"/>
                  <a:pt x="521385" y="3723667"/>
                  <a:pt x="622613" y="3711323"/>
                </a:cubicBezTo>
                <a:close/>
                <a:moveTo>
                  <a:pt x="0" y="0"/>
                </a:moveTo>
                <a:lnTo>
                  <a:pt x="7345477" y="0"/>
                </a:lnTo>
                <a:lnTo>
                  <a:pt x="7330937" y="57909"/>
                </a:lnTo>
                <a:cubicBezTo>
                  <a:pt x="7288864" y="213626"/>
                  <a:pt x="7242961" y="368487"/>
                  <a:pt x="7204045" y="525057"/>
                </a:cubicBezTo>
                <a:cubicBezTo>
                  <a:pt x="7133676" y="809936"/>
                  <a:pt x="7207545" y="1073056"/>
                  <a:pt x="7423939" y="1259431"/>
                </a:cubicBezTo>
                <a:cubicBezTo>
                  <a:pt x="7652783" y="1456418"/>
                  <a:pt x="7881464" y="1655861"/>
                  <a:pt x="8123848" y="1829863"/>
                </a:cubicBezTo>
                <a:cubicBezTo>
                  <a:pt x="9170527" y="2581053"/>
                  <a:pt x="8902406" y="3889765"/>
                  <a:pt x="8304560" y="4410617"/>
                </a:cubicBezTo>
                <a:cubicBezTo>
                  <a:pt x="7554009" y="5063887"/>
                  <a:pt x="6697479" y="5060469"/>
                  <a:pt x="5824906" y="4582246"/>
                </a:cubicBezTo>
                <a:cubicBezTo>
                  <a:pt x="5473190" y="4390333"/>
                  <a:pt x="5153204" y="4124206"/>
                  <a:pt x="4814027" y="3900391"/>
                </a:cubicBezTo>
                <a:cubicBezTo>
                  <a:pt x="4336267" y="3586184"/>
                  <a:pt x="3821519" y="3552717"/>
                  <a:pt x="3389336" y="4033298"/>
                </a:cubicBezTo>
                <a:cubicBezTo>
                  <a:pt x="3228138" y="4212489"/>
                  <a:pt x="3051008" y="4402509"/>
                  <a:pt x="2844266" y="4497245"/>
                </a:cubicBezTo>
                <a:cubicBezTo>
                  <a:pt x="2311195" y="4741524"/>
                  <a:pt x="1799982" y="4540883"/>
                  <a:pt x="1361823" y="3978831"/>
                </a:cubicBezTo>
                <a:cubicBezTo>
                  <a:pt x="1185983" y="3753353"/>
                  <a:pt x="1004288" y="3503556"/>
                  <a:pt x="723961" y="3482165"/>
                </a:cubicBezTo>
                <a:cubicBezTo>
                  <a:pt x="497125" y="3465003"/>
                  <a:pt x="268214" y="3473242"/>
                  <a:pt x="41451" y="3495177"/>
                </a:cubicBezTo>
                <a:lnTo>
                  <a:pt x="0" y="349996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75F0D24-D0D1-18D0-E9EF-7A11FA84F3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777" y="4874210"/>
            <a:ext cx="8460006" cy="1431863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5400" err="1"/>
              <a:t>Funcția</a:t>
            </a:r>
            <a:r>
              <a:rPr lang="en-US" sz="5400"/>
              <a:t> de </a:t>
            </a:r>
            <a:r>
              <a:rPr lang="en-US" sz="5400" err="1"/>
              <a:t>Recompensă</a:t>
            </a:r>
            <a:r>
              <a:rPr lang="en-US" sz="5400"/>
              <a:t> (Reward)</a:t>
            </a:r>
            <a:endParaRPr lang="en-US" sz="5400" err="1">
              <a:cs typeface="Posterama"/>
            </a:endParaRPr>
          </a:p>
        </p:txBody>
      </p:sp>
      <p:sp>
        <p:nvSpPr>
          <p:cNvPr id="9" name="Content Placeholder 7">
            <a:extLst>
              <a:ext uri="{FF2B5EF4-FFF2-40B4-BE49-F238E27FC236}">
                <a16:creationId xmlns:a16="http://schemas.microsoft.com/office/drawing/2014/main" id="{2B2E254B-2E96-F21F-95BD-3934AAEC10E5}"/>
              </a:ext>
            </a:extLst>
          </p:cNvPr>
          <p:cNvSpPr txBox="1">
            <a:spLocks/>
          </p:cNvSpPr>
          <p:nvPr/>
        </p:nvSpPr>
        <p:spPr>
          <a:xfrm>
            <a:off x="9119241" y="1251313"/>
            <a:ext cx="3262586" cy="298134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504020202020204" pitchFamily="34" charset="0"/>
              <a:buChar char="•"/>
            </a:pPr>
            <a:r>
              <a:rPr lang="en-US" sz="2800">
                <a:latin typeface="Posterama"/>
                <a:cs typeface="Posterama"/>
              </a:rPr>
              <a:t>Confort</a:t>
            </a:r>
          </a:p>
          <a:p>
            <a:pPr marL="342900" indent="-342900">
              <a:buFont typeface="Arial" panose="020B0504020202020204" pitchFamily="34" charset="0"/>
              <a:buChar char="•"/>
            </a:pPr>
            <a:r>
              <a:rPr lang="en-US" sz="2800" err="1">
                <a:latin typeface="Posterama"/>
                <a:cs typeface="Posterama"/>
              </a:rPr>
              <a:t>Eficacitate</a:t>
            </a:r>
            <a:endParaRPr lang="en-US" sz="2800">
              <a:latin typeface="Posterama"/>
              <a:cs typeface="Posterama"/>
            </a:endParaRPr>
          </a:p>
          <a:p>
            <a:pPr marL="342900" indent="-342900">
              <a:buFont typeface="Arial" panose="020B0504020202020204" pitchFamily="34" charset="0"/>
              <a:buChar char="•"/>
            </a:pPr>
            <a:r>
              <a:rPr lang="en-US" sz="2800" err="1">
                <a:latin typeface="Posterama"/>
                <a:cs typeface="Posterama"/>
              </a:rPr>
              <a:t>Siguranță</a:t>
            </a:r>
            <a:endParaRPr lang="en-US" sz="2800">
              <a:latin typeface="Posterama"/>
              <a:cs typeface="Posterama"/>
            </a:endParaRPr>
          </a:p>
          <a:p>
            <a:pPr lvl="1"/>
            <a:endParaRPr lang="en-US"/>
          </a:p>
        </p:txBody>
      </p:sp>
      <p:pic>
        <p:nvPicPr>
          <p:cNvPr id="4" name="Content Placeholder 3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615176A8-6FA5-E226-91B8-315FE823DD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55920" y="232471"/>
            <a:ext cx="4629150" cy="75247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363BD12-8703-C1A2-4D5F-557B7F284A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9584" y="1094551"/>
            <a:ext cx="6096000" cy="1771787"/>
          </a:xfrm>
          <a:prstGeom prst="rect">
            <a:avLst/>
          </a:prstGeom>
        </p:spPr>
      </p:pic>
      <p:pic>
        <p:nvPicPr>
          <p:cNvPr id="8" name="Picture 7" descr="A black and white text&#10;&#10;Description automatically generated">
            <a:extLst>
              <a:ext uri="{FF2B5EF4-FFF2-40B4-BE49-F238E27FC236}">
                <a16:creationId xmlns:a16="http://schemas.microsoft.com/office/drawing/2014/main" id="{A63A7791-FEC2-1E41-CF60-B5C607C5D8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2154" y="2977270"/>
            <a:ext cx="3106564" cy="662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978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92245FE-F470-B8BF-8A74-75ADDAEA48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Rectangle 170">
            <a:extLst>
              <a:ext uri="{FF2B5EF4-FFF2-40B4-BE49-F238E27FC236}">
                <a16:creationId xmlns:a16="http://schemas.microsoft.com/office/drawing/2014/main" id="{042E603F-28B7-4831-BF23-65FBAB13D5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Freeform: Shape 172">
            <a:extLst>
              <a:ext uri="{FF2B5EF4-FFF2-40B4-BE49-F238E27FC236}">
                <a16:creationId xmlns:a16="http://schemas.microsoft.com/office/drawing/2014/main" id="{4D39700F-2B10-4402-A7DD-06EE22458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232968"/>
            <a:ext cx="9560477" cy="6625032"/>
          </a:xfrm>
          <a:custGeom>
            <a:avLst/>
            <a:gdLst>
              <a:gd name="connsiteX0" fmla="*/ 8831314 w 9263816"/>
              <a:gd name="connsiteY0" fmla="*/ 5943878 h 6858000"/>
              <a:gd name="connsiteX1" fmla="*/ 9179783 w 9263816"/>
              <a:gd name="connsiteY1" fmla="*/ 6086141 h 6858000"/>
              <a:gd name="connsiteX2" fmla="*/ 9260887 w 9263816"/>
              <a:gd name="connsiteY2" fmla="*/ 6279156 h 6858000"/>
              <a:gd name="connsiteX3" fmla="*/ 8925621 w 9263816"/>
              <a:gd name="connsiteY3" fmla="*/ 6708712 h 6858000"/>
              <a:gd name="connsiteX4" fmla="*/ 8496050 w 9263816"/>
              <a:gd name="connsiteY4" fmla="*/ 6373449 h 6858000"/>
              <a:gd name="connsiteX5" fmla="*/ 8831314 w 9263816"/>
              <a:gd name="connsiteY5" fmla="*/ 5943878 h 6858000"/>
              <a:gd name="connsiteX6" fmla="*/ 7397485 w 9263816"/>
              <a:gd name="connsiteY6" fmla="*/ 5931706 h 6858000"/>
              <a:gd name="connsiteX7" fmla="*/ 7917779 w 9263816"/>
              <a:gd name="connsiteY7" fmla="*/ 6191864 h 6858000"/>
              <a:gd name="connsiteX8" fmla="*/ 8013467 w 9263816"/>
              <a:gd name="connsiteY8" fmla="*/ 6375784 h 6858000"/>
              <a:gd name="connsiteX9" fmla="*/ 8021879 w 9263816"/>
              <a:gd name="connsiteY9" fmla="*/ 6753751 h 6858000"/>
              <a:gd name="connsiteX10" fmla="*/ 7981316 w 9263816"/>
              <a:gd name="connsiteY10" fmla="*/ 6858000 h 6858000"/>
              <a:gd name="connsiteX11" fmla="*/ 6819486 w 9263816"/>
              <a:gd name="connsiteY11" fmla="*/ 6858000 h 6858000"/>
              <a:gd name="connsiteX12" fmla="*/ 6785199 w 9263816"/>
              <a:gd name="connsiteY12" fmla="*/ 6781101 h 6858000"/>
              <a:gd name="connsiteX13" fmla="*/ 7196747 w 9263816"/>
              <a:gd name="connsiteY13" fmla="*/ 5964309 h 6858000"/>
              <a:gd name="connsiteX14" fmla="*/ 7397485 w 9263816"/>
              <a:gd name="connsiteY14" fmla="*/ 5931706 h 6858000"/>
              <a:gd name="connsiteX15" fmla="*/ 1505570 w 9263816"/>
              <a:gd name="connsiteY15" fmla="*/ 227178 h 6858000"/>
              <a:gd name="connsiteX16" fmla="*/ 2026489 w 9263816"/>
              <a:gd name="connsiteY16" fmla="*/ 392370 h 6858000"/>
              <a:gd name="connsiteX17" fmla="*/ 2444553 w 9263816"/>
              <a:gd name="connsiteY17" fmla="*/ 1654853 h 6858000"/>
              <a:gd name="connsiteX18" fmla="*/ 3183153 w 9263816"/>
              <a:gd name="connsiteY18" fmla="*/ 2116208 h 6858000"/>
              <a:gd name="connsiteX19" fmla="*/ 4288384 w 9263816"/>
              <a:gd name="connsiteY19" fmla="*/ 1291908 h 6858000"/>
              <a:gd name="connsiteX20" fmla="*/ 5472602 w 9263816"/>
              <a:gd name="connsiteY20" fmla="*/ 1697818 h 6858000"/>
              <a:gd name="connsiteX21" fmla="*/ 5844697 w 9263816"/>
              <a:gd name="connsiteY21" fmla="*/ 3444791 h 6858000"/>
              <a:gd name="connsiteX22" fmla="*/ 6715674 w 9263816"/>
              <a:gd name="connsiteY22" fmla="*/ 4065208 h 6858000"/>
              <a:gd name="connsiteX23" fmla="*/ 8130429 w 9263816"/>
              <a:gd name="connsiteY23" fmla="*/ 4101787 h 6858000"/>
              <a:gd name="connsiteX24" fmla="*/ 8624630 w 9263816"/>
              <a:gd name="connsiteY24" fmla="*/ 4686202 h 6858000"/>
              <a:gd name="connsiteX25" fmla="*/ 8623843 w 9263816"/>
              <a:gd name="connsiteY25" fmla="*/ 4685749 h 6858000"/>
              <a:gd name="connsiteX26" fmla="*/ 8646859 w 9263816"/>
              <a:gd name="connsiteY26" fmla="*/ 4835156 h 6858000"/>
              <a:gd name="connsiteX27" fmla="*/ 8079403 w 9263816"/>
              <a:gd name="connsiteY27" fmla="*/ 5661624 h 6858000"/>
              <a:gd name="connsiteX28" fmla="*/ 6833105 w 9263816"/>
              <a:gd name="connsiteY28" fmla="*/ 5397208 h 6858000"/>
              <a:gd name="connsiteX29" fmla="*/ 5900832 w 9263816"/>
              <a:gd name="connsiteY29" fmla="*/ 5944462 h 6858000"/>
              <a:gd name="connsiteX30" fmla="*/ 6067212 w 9263816"/>
              <a:gd name="connsiteY30" fmla="*/ 6811916 h 6858000"/>
              <a:gd name="connsiteX31" fmla="*/ 6089565 w 9263816"/>
              <a:gd name="connsiteY31" fmla="*/ 6858000 h 6858000"/>
              <a:gd name="connsiteX32" fmla="*/ 0 w 9263816"/>
              <a:gd name="connsiteY32" fmla="*/ 6858000 h 6858000"/>
              <a:gd name="connsiteX33" fmla="*/ 0 w 9263816"/>
              <a:gd name="connsiteY33" fmla="*/ 2181377 h 6858000"/>
              <a:gd name="connsiteX34" fmla="*/ 73069 w 9263816"/>
              <a:gd name="connsiteY34" fmla="*/ 2215839 h 6858000"/>
              <a:gd name="connsiteX35" fmla="*/ 335445 w 9263816"/>
              <a:gd name="connsiteY35" fmla="*/ 2237140 h 6858000"/>
              <a:gd name="connsiteX36" fmla="*/ 752878 w 9263816"/>
              <a:gd name="connsiteY36" fmla="*/ 1445285 h 6858000"/>
              <a:gd name="connsiteX37" fmla="*/ 1202551 w 9263816"/>
              <a:gd name="connsiteY37" fmla="*/ 314229 h 6858000"/>
              <a:gd name="connsiteX38" fmla="*/ 1505570 w 9263816"/>
              <a:gd name="connsiteY38" fmla="*/ 227178 h 6858000"/>
              <a:gd name="connsiteX39" fmla="*/ 3142509 w 9263816"/>
              <a:gd name="connsiteY39" fmla="*/ 68854 h 6858000"/>
              <a:gd name="connsiteX40" fmla="*/ 3490978 w 9263816"/>
              <a:gd name="connsiteY40" fmla="*/ 211117 h 6858000"/>
              <a:gd name="connsiteX41" fmla="*/ 3572083 w 9263816"/>
              <a:gd name="connsiteY41" fmla="*/ 404131 h 6858000"/>
              <a:gd name="connsiteX42" fmla="*/ 3236814 w 9263816"/>
              <a:gd name="connsiteY42" fmla="*/ 833688 h 6858000"/>
              <a:gd name="connsiteX43" fmla="*/ 2807245 w 9263816"/>
              <a:gd name="connsiteY43" fmla="*/ 498425 h 6858000"/>
              <a:gd name="connsiteX44" fmla="*/ 3142509 w 9263816"/>
              <a:gd name="connsiteY44" fmla="*/ 68854 h 6858000"/>
              <a:gd name="connsiteX45" fmla="*/ 0 w 9263816"/>
              <a:gd name="connsiteY45" fmla="*/ 0 h 6858000"/>
              <a:gd name="connsiteX46" fmla="*/ 39858 w 9263816"/>
              <a:gd name="connsiteY46" fmla="*/ 0 h 6858000"/>
              <a:gd name="connsiteX47" fmla="*/ 65022 w 9263816"/>
              <a:gd name="connsiteY47" fmla="*/ 5834 h 6858000"/>
              <a:gd name="connsiteX48" fmla="*/ 389258 w 9263816"/>
              <a:gd name="connsiteY48" fmla="*/ 235630 h 6858000"/>
              <a:gd name="connsiteX49" fmla="*/ 485484 w 9263816"/>
              <a:gd name="connsiteY49" fmla="*/ 420070 h 6858000"/>
              <a:gd name="connsiteX50" fmla="*/ 74229 w 9263816"/>
              <a:gd name="connsiteY50" fmla="*/ 1237955 h 6858000"/>
              <a:gd name="connsiteX51" fmla="*/ 0 w 9263816"/>
              <a:gd name="connsiteY51" fmla="*/ 125447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9263816" h="6858000">
                <a:moveTo>
                  <a:pt x="8831314" y="5943878"/>
                </a:moveTo>
                <a:cubicBezTo>
                  <a:pt x="8964281" y="5927490"/>
                  <a:pt x="9096260" y="5981362"/>
                  <a:pt x="9179783" y="6086141"/>
                </a:cubicBezTo>
                <a:cubicBezTo>
                  <a:pt x="9224074" y="6141769"/>
                  <a:pt x="9252211" y="6208560"/>
                  <a:pt x="9260887" y="6279156"/>
                </a:cubicBezTo>
                <a:cubicBezTo>
                  <a:pt x="9286897" y="6490362"/>
                  <a:pt x="9136845" y="6682672"/>
                  <a:pt x="8925621" y="6708712"/>
                </a:cubicBezTo>
                <a:cubicBezTo>
                  <a:pt x="8714398" y="6734766"/>
                  <a:pt x="8522062" y="6584655"/>
                  <a:pt x="8496050" y="6373449"/>
                </a:cubicBezTo>
                <a:cubicBezTo>
                  <a:pt x="8470038" y="6162229"/>
                  <a:pt x="8620090" y="5969920"/>
                  <a:pt x="8831314" y="5943878"/>
                </a:cubicBezTo>
                <a:close/>
                <a:moveTo>
                  <a:pt x="7397485" y="5931706"/>
                </a:moveTo>
                <a:cubicBezTo>
                  <a:pt x="7598431" y="5931157"/>
                  <a:pt x="7792965" y="6024548"/>
                  <a:pt x="7917779" y="6191864"/>
                </a:cubicBezTo>
                <a:cubicBezTo>
                  <a:pt x="7959204" y="6247714"/>
                  <a:pt x="7991530" y="6309792"/>
                  <a:pt x="8013467" y="6375784"/>
                </a:cubicBezTo>
                <a:cubicBezTo>
                  <a:pt x="8055425" y="6502973"/>
                  <a:pt x="8055748" y="6633888"/>
                  <a:pt x="8021879" y="6753751"/>
                </a:cubicBezTo>
                <a:lnTo>
                  <a:pt x="7981316" y="6858000"/>
                </a:lnTo>
                <a:lnTo>
                  <a:pt x="6819486" y="6858000"/>
                </a:lnTo>
                <a:lnTo>
                  <a:pt x="6785199" y="6781101"/>
                </a:lnTo>
                <a:cubicBezTo>
                  <a:pt x="6673307" y="6441922"/>
                  <a:pt x="6857485" y="6076251"/>
                  <a:pt x="7196747" y="5964309"/>
                </a:cubicBezTo>
                <a:cubicBezTo>
                  <a:pt x="7262809" y="5942509"/>
                  <a:pt x="7330503" y="5931889"/>
                  <a:pt x="7397485" y="5931706"/>
                </a:cubicBezTo>
                <a:close/>
                <a:moveTo>
                  <a:pt x="1505570" y="227178"/>
                </a:moveTo>
                <a:cubicBezTo>
                  <a:pt x="1691018" y="218628"/>
                  <a:pt x="1889853" y="275403"/>
                  <a:pt x="2026489" y="392370"/>
                </a:cubicBezTo>
                <a:cubicBezTo>
                  <a:pt x="2369898" y="685965"/>
                  <a:pt x="2078266" y="1147857"/>
                  <a:pt x="2444553" y="1654853"/>
                </a:cubicBezTo>
                <a:cubicBezTo>
                  <a:pt x="2492906" y="1721679"/>
                  <a:pt x="2800482" y="2144546"/>
                  <a:pt x="3183153" y="2116208"/>
                </a:cubicBezTo>
                <a:cubicBezTo>
                  <a:pt x="3673561" y="2080541"/>
                  <a:pt x="3723222" y="1441614"/>
                  <a:pt x="4288384" y="1291908"/>
                </a:cubicBezTo>
                <a:cubicBezTo>
                  <a:pt x="4689065" y="1185875"/>
                  <a:pt x="5207943" y="1366633"/>
                  <a:pt x="5472602" y="1697818"/>
                </a:cubicBezTo>
                <a:cubicBezTo>
                  <a:pt x="5891294" y="2221754"/>
                  <a:pt x="5408012" y="2790179"/>
                  <a:pt x="5844697" y="3444791"/>
                </a:cubicBezTo>
                <a:cubicBezTo>
                  <a:pt x="6149900" y="3902467"/>
                  <a:pt x="6672672" y="4053594"/>
                  <a:pt x="6715674" y="4065208"/>
                </a:cubicBezTo>
                <a:cubicBezTo>
                  <a:pt x="7326423" y="4232519"/>
                  <a:pt x="7677158" y="3817020"/>
                  <a:pt x="8130429" y="4101787"/>
                </a:cubicBezTo>
                <a:cubicBezTo>
                  <a:pt x="8226340" y="4161985"/>
                  <a:pt x="8536372" y="4356819"/>
                  <a:pt x="8624630" y="4686202"/>
                </a:cubicBezTo>
                <a:lnTo>
                  <a:pt x="8623843" y="4685749"/>
                </a:lnTo>
                <a:cubicBezTo>
                  <a:pt x="8636924" y="4734567"/>
                  <a:pt x="8644635" y="4784678"/>
                  <a:pt x="8646859" y="4835156"/>
                </a:cubicBezTo>
                <a:cubicBezTo>
                  <a:pt x="8662596" y="5196604"/>
                  <a:pt x="8398383" y="5562326"/>
                  <a:pt x="8079403" y="5661624"/>
                </a:cubicBezTo>
                <a:cubicBezTo>
                  <a:pt x="7649807" y="5795217"/>
                  <a:pt x="7430996" y="5350293"/>
                  <a:pt x="6833105" y="5397208"/>
                </a:cubicBezTo>
                <a:cubicBezTo>
                  <a:pt x="6519033" y="5421527"/>
                  <a:pt x="6056658" y="5595550"/>
                  <a:pt x="5900832" y="5944462"/>
                </a:cubicBezTo>
                <a:cubicBezTo>
                  <a:pt x="5770548" y="6236600"/>
                  <a:pt x="5916359" y="6515160"/>
                  <a:pt x="6067212" y="6811916"/>
                </a:cubicBezTo>
                <a:lnTo>
                  <a:pt x="6089565" y="6858000"/>
                </a:lnTo>
                <a:lnTo>
                  <a:pt x="0" y="6858000"/>
                </a:lnTo>
                <a:lnTo>
                  <a:pt x="0" y="2181377"/>
                </a:lnTo>
                <a:lnTo>
                  <a:pt x="73069" y="2215839"/>
                </a:lnTo>
                <a:cubicBezTo>
                  <a:pt x="165116" y="2251829"/>
                  <a:pt x="254486" y="2263171"/>
                  <a:pt x="335445" y="2237140"/>
                </a:cubicBezTo>
                <a:cubicBezTo>
                  <a:pt x="594718" y="2153707"/>
                  <a:pt x="688441" y="1733807"/>
                  <a:pt x="752878" y="1445285"/>
                </a:cubicBezTo>
                <a:cubicBezTo>
                  <a:pt x="925059" y="674068"/>
                  <a:pt x="975076" y="456292"/>
                  <a:pt x="1202551" y="314229"/>
                </a:cubicBezTo>
                <a:cubicBezTo>
                  <a:pt x="1287853" y="260956"/>
                  <a:pt x="1394302" y="232308"/>
                  <a:pt x="1505570" y="227178"/>
                </a:cubicBezTo>
                <a:close/>
                <a:moveTo>
                  <a:pt x="3142509" y="68854"/>
                </a:moveTo>
                <a:cubicBezTo>
                  <a:pt x="3275474" y="52467"/>
                  <a:pt x="3407455" y="106339"/>
                  <a:pt x="3490978" y="211117"/>
                </a:cubicBezTo>
                <a:cubicBezTo>
                  <a:pt x="3535271" y="266744"/>
                  <a:pt x="3563404" y="333535"/>
                  <a:pt x="3572083" y="404131"/>
                </a:cubicBezTo>
                <a:cubicBezTo>
                  <a:pt x="3598092" y="615337"/>
                  <a:pt x="3448040" y="807648"/>
                  <a:pt x="3236814" y="833688"/>
                </a:cubicBezTo>
                <a:cubicBezTo>
                  <a:pt x="3025594" y="859741"/>
                  <a:pt x="2833255" y="709631"/>
                  <a:pt x="2807245" y="498425"/>
                </a:cubicBezTo>
                <a:cubicBezTo>
                  <a:pt x="2781232" y="287207"/>
                  <a:pt x="2931283" y="94896"/>
                  <a:pt x="3142509" y="68854"/>
                </a:cubicBezTo>
                <a:close/>
                <a:moveTo>
                  <a:pt x="0" y="0"/>
                </a:moveTo>
                <a:lnTo>
                  <a:pt x="39858" y="0"/>
                </a:lnTo>
                <a:lnTo>
                  <a:pt x="65022" y="5834"/>
                </a:lnTo>
                <a:cubicBezTo>
                  <a:pt x="191545" y="45606"/>
                  <a:pt x="305874" y="124173"/>
                  <a:pt x="389258" y="235630"/>
                </a:cubicBezTo>
                <a:cubicBezTo>
                  <a:pt x="430983" y="291600"/>
                  <a:pt x="463360" y="353876"/>
                  <a:pt x="485484" y="420070"/>
                </a:cubicBezTo>
                <a:cubicBezTo>
                  <a:pt x="597711" y="759508"/>
                  <a:pt x="413661" y="1125662"/>
                  <a:pt x="74229" y="1237955"/>
                </a:cubicBezTo>
                <a:lnTo>
                  <a:pt x="0" y="1254477"/>
                </a:lnTo>
                <a:close/>
              </a:path>
            </a:pathLst>
          </a:custGeom>
          <a:solidFill>
            <a:schemeClr val="bg1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75" name="Rectangle 174">
            <a:extLst>
              <a:ext uri="{FF2B5EF4-FFF2-40B4-BE49-F238E27FC236}">
                <a16:creationId xmlns:a16="http://schemas.microsoft.com/office/drawing/2014/main" id="{087C4FDF-D217-4821-A221-1C752E3F3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177" name="Rectangle 176">
            <a:extLst>
              <a:ext uri="{FF2B5EF4-FFF2-40B4-BE49-F238E27FC236}">
                <a16:creationId xmlns:a16="http://schemas.microsoft.com/office/drawing/2014/main" id="{195A31DD-9829-4BCB-A9BA-4BECF59926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Freeform: Shape 178">
            <a:extLst>
              <a:ext uri="{FF2B5EF4-FFF2-40B4-BE49-F238E27FC236}">
                <a16:creationId xmlns:a16="http://schemas.microsoft.com/office/drawing/2014/main" id="{0ED82AA1-AD5A-4046-9E2A-D6E0D94B29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4075" y="0"/>
            <a:ext cx="6236474" cy="6858000"/>
          </a:xfrm>
          <a:custGeom>
            <a:avLst/>
            <a:gdLst>
              <a:gd name="connsiteX0" fmla="*/ 615191 w 6236474"/>
              <a:gd name="connsiteY0" fmla="*/ 3536635 h 6858000"/>
              <a:gd name="connsiteX1" fmla="*/ 1124779 w 6236474"/>
              <a:gd name="connsiteY1" fmla="*/ 4046223 h 6858000"/>
              <a:gd name="connsiteX2" fmla="*/ 615191 w 6236474"/>
              <a:gd name="connsiteY2" fmla="*/ 4555811 h 6858000"/>
              <a:gd name="connsiteX3" fmla="*/ 105603 w 6236474"/>
              <a:gd name="connsiteY3" fmla="*/ 4046223 h 6858000"/>
              <a:gd name="connsiteX4" fmla="*/ 615191 w 6236474"/>
              <a:gd name="connsiteY4" fmla="*/ 3536635 h 6858000"/>
              <a:gd name="connsiteX5" fmla="*/ 1497781 w 6236474"/>
              <a:gd name="connsiteY5" fmla="*/ 0 h 6858000"/>
              <a:gd name="connsiteX6" fmla="*/ 1997378 w 6236474"/>
              <a:gd name="connsiteY6" fmla="*/ 0 h 6858000"/>
              <a:gd name="connsiteX7" fmla="*/ 5164845 w 6236474"/>
              <a:gd name="connsiteY7" fmla="*/ 0 h 6858000"/>
              <a:gd name="connsiteX8" fmla="*/ 5726654 w 6236474"/>
              <a:gd name="connsiteY8" fmla="*/ 0 h 6858000"/>
              <a:gd name="connsiteX9" fmla="*/ 6236474 w 6236474"/>
              <a:gd name="connsiteY9" fmla="*/ 0 h 6858000"/>
              <a:gd name="connsiteX10" fmla="*/ 6236474 w 6236474"/>
              <a:gd name="connsiteY10" fmla="*/ 6858000 h 6858000"/>
              <a:gd name="connsiteX11" fmla="*/ 5726654 w 6236474"/>
              <a:gd name="connsiteY11" fmla="*/ 6858000 h 6858000"/>
              <a:gd name="connsiteX12" fmla="*/ 1997378 w 6236474"/>
              <a:gd name="connsiteY12" fmla="*/ 6858000 h 6858000"/>
              <a:gd name="connsiteX13" fmla="*/ 311759 w 6236474"/>
              <a:gd name="connsiteY13" fmla="*/ 6858000 h 6858000"/>
              <a:gd name="connsiteX14" fmla="*/ 314132 w 6236474"/>
              <a:gd name="connsiteY14" fmla="*/ 6707670 h 6858000"/>
              <a:gd name="connsiteX15" fmla="*/ 599703 w 6236474"/>
              <a:gd name="connsiteY15" fmla="*/ 5670858 h 6858000"/>
              <a:gd name="connsiteX16" fmla="*/ 1211434 w 6236474"/>
              <a:gd name="connsiteY16" fmla="*/ 4641255 h 6858000"/>
              <a:gd name="connsiteX17" fmla="*/ 1053042 w 6236474"/>
              <a:gd name="connsiteY17" fmla="*/ 3164269 h 6858000"/>
              <a:gd name="connsiteX18" fmla="*/ 607049 w 6236474"/>
              <a:gd name="connsiteY18" fmla="*/ 2589405 h 6858000"/>
              <a:gd name="connsiteX19" fmla="*/ 1054916 w 6236474"/>
              <a:gd name="connsiteY19" fmla="*/ 1068099 h 6858000"/>
              <a:gd name="connsiteX20" fmla="*/ 1502878 w 6236474"/>
              <a:gd name="connsiteY20" fmla="*/ 419995 h 6858000"/>
              <a:gd name="connsiteX21" fmla="*/ 1505905 w 6236474"/>
              <a:gd name="connsiteY21" fmla="*/ 184996 h 6858000"/>
              <a:gd name="connsiteX22" fmla="*/ 14544 w 6236474"/>
              <a:gd name="connsiteY22" fmla="*/ 0 h 6858000"/>
              <a:gd name="connsiteX23" fmla="*/ 879352 w 6236474"/>
              <a:gd name="connsiteY23" fmla="*/ 0 h 6858000"/>
              <a:gd name="connsiteX24" fmla="*/ 892054 w 6236474"/>
              <a:gd name="connsiteY24" fmla="*/ 78052 h 6858000"/>
              <a:gd name="connsiteX25" fmla="*/ 561941 w 6236474"/>
              <a:gd name="connsiteY25" fmla="*/ 535443 h 6858000"/>
              <a:gd name="connsiteX26" fmla="*/ 15320 w 6236474"/>
              <a:gd name="connsiteY26" fmla="*/ 219852 h 6858000"/>
              <a:gd name="connsiteX27" fmla="*/ 4235 w 6236474"/>
              <a:gd name="connsiteY27" fmla="*/ 4296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6236474" h="6858000">
                <a:moveTo>
                  <a:pt x="615191" y="3536635"/>
                </a:moveTo>
                <a:cubicBezTo>
                  <a:pt x="896629" y="3536635"/>
                  <a:pt x="1124779" y="3764785"/>
                  <a:pt x="1124779" y="4046223"/>
                </a:cubicBezTo>
                <a:cubicBezTo>
                  <a:pt x="1124779" y="4327661"/>
                  <a:pt x="896629" y="4555811"/>
                  <a:pt x="615191" y="4555811"/>
                </a:cubicBezTo>
                <a:cubicBezTo>
                  <a:pt x="333754" y="4555811"/>
                  <a:pt x="105603" y="4327661"/>
                  <a:pt x="105603" y="4046223"/>
                </a:cubicBezTo>
                <a:cubicBezTo>
                  <a:pt x="105603" y="3764785"/>
                  <a:pt x="333754" y="3536635"/>
                  <a:pt x="615191" y="3536635"/>
                </a:cubicBezTo>
                <a:close/>
                <a:moveTo>
                  <a:pt x="1497781" y="0"/>
                </a:moveTo>
                <a:lnTo>
                  <a:pt x="1997378" y="0"/>
                </a:lnTo>
                <a:lnTo>
                  <a:pt x="5164845" y="0"/>
                </a:lnTo>
                <a:lnTo>
                  <a:pt x="5726654" y="0"/>
                </a:lnTo>
                <a:lnTo>
                  <a:pt x="6236474" y="0"/>
                </a:lnTo>
                <a:lnTo>
                  <a:pt x="6236474" y="6858000"/>
                </a:lnTo>
                <a:lnTo>
                  <a:pt x="5726654" y="6858000"/>
                </a:lnTo>
                <a:lnTo>
                  <a:pt x="1997378" y="6858000"/>
                </a:lnTo>
                <a:lnTo>
                  <a:pt x="311759" y="6858000"/>
                </a:lnTo>
                <a:lnTo>
                  <a:pt x="314132" y="6707670"/>
                </a:lnTo>
                <a:cubicBezTo>
                  <a:pt x="335133" y="6366409"/>
                  <a:pt x="433652" y="6019042"/>
                  <a:pt x="599703" y="5670858"/>
                </a:cubicBezTo>
                <a:cubicBezTo>
                  <a:pt x="770258" y="5311556"/>
                  <a:pt x="1010814" y="4986832"/>
                  <a:pt x="1211434" y="4641255"/>
                </a:cubicBezTo>
                <a:cubicBezTo>
                  <a:pt x="1493037" y="4154456"/>
                  <a:pt x="1511836" y="3622744"/>
                  <a:pt x="1053042" y="3164269"/>
                </a:cubicBezTo>
                <a:cubicBezTo>
                  <a:pt x="881978" y="2993264"/>
                  <a:pt x="700424" y="2805523"/>
                  <a:pt x="607049" y="2589405"/>
                </a:cubicBezTo>
                <a:cubicBezTo>
                  <a:pt x="366280" y="2032158"/>
                  <a:pt x="541126" y="1508061"/>
                  <a:pt x="1054916" y="1068099"/>
                </a:cubicBezTo>
                <a:cubicBezTo>
                  <a:pt x="1261028" y="891535"/>
                  <a:pt x="1489689" y="709488"/>
                  <a:pt x="1502878" y="419995"/>
                </a:cubicBezTo>
                <a:cubicBezTo>
                  <a:pt x="1506390" y="341910"/>
                  <a:pt x="1507263" y="263520"/>
                  <a:pt x="1505905" y="184996"/>
                </a:cubicBezTo>
                <a:close/>
                <a:moveTo>
                  <a:pt x="14544" y="0"/>
                </a:moveTo>
                <a:lnTo>
                  <a:pt x="879352" y="0"/>
                </a:lnTo>
                <a:lnTo>
                  <a:pt x="892054" y="78052"/>
                </a:lnTo>
                <a:cubicBezTo>
                  <a:pt x="904493" y="285271"/>
                  <a:pt x="770272" y="479621"/>
                  <a:pt x="561941" y="535443"/>
                </a:cubicBezTo>
                <a:cubicBezTo>
                  <a:pt x="323847" y="599240"/>
                  <a:pt x="79118" y="457945"/>
                  <a:pt x="15320" y="219852"/>
                </a:cubicBezTo>
                <a:cubicBezTo>
                  <a:pt x="-630" y="160329"/>
                  <a:pt x="-3761" y="100391"/>
                  <a:pt x="4235" y="4296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C14A0AE-5C44-7DD2-8215-B4ED30AD85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935" y="952799"/>
            <a:ext cx="5468263" cy="294573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Funcția de Reward pentru Siguranță</a:t>
            </a:r>
          </a:p>
        </p:txBody>
      </p:sp>
      <p:pic>
        <p:nvPicPr>
          <p:cNvPr id="5" name="Picture 4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45F0072A-ED55-42B5-9B4E-94FD5DBF2A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1444" y="2659180"/>
            <a:ext cx="4549017" cy="1119111"/>
          </a:xfrm>
          <a:prstGeom prst="rect">
            <a:avLst/>
          </a:prstGeom>
        </p:spPr>
      </p:pic>
      <p:pic>
        <p:nvPicPr>
          <p:cNvPr id="11" name="Picture 10" descr="A table with text and numbers&#10;&#10;Description automatically generated">
            <a:extLst>
              <a:ext uri="{FF2B5EF4-FFF2-40B4-BE49-F238E27FC236}">
                <a16:creationId xmlns:a16="http://schemas.microsoft.com/office/drawing/2014/main" id="{E813F362-C198-0D2A-CA29-282A7B88AF2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4749" r="-63" b="222"/>
          <a:stretch/>
        </p:blipFill>
        <p:spPr>
          <a:xfrm>
            <a:off x="-1191" y="4636155"/>
            <a:ext cx="12297279" cy="2219365"/>
          </a:xfrm>
          <a:prstGeom prst="rect">
            <a:avLst/>
          </a:prstGeom>
        </p:spPr>
      </p:pic>
      <p:pic>
        <p:nvPicPr>
          <p:cNvPr id="8" name="Picture 7" descr="A black and white text&#10;&#10;Description automatically generated">
            <a:extLst>
              <a:ext uri="{FF2B5EF4-FFF2-40B4-BE49-F238E27FC236}">
                <a16:creationId xmlns:a16="http://schemas.microsoft.com/office/drawing/2014/main" id="{75B5847E-833B-2E10-5235-B13EECE428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92332" y="1788979"/>
            <a:ext cx="3017474" cy="643870"/>
          </a:xfrm>
          <a:prstGeom prst="rect">
            <a:avLst/>
          </a:prstGeom>
        </p:spPr>
      </p:pic>
      <p:pic>
        <p:nvPicPr>
          <p:cNvPr id="10" name="Picture 9" descr="A black text with a white background&#10;&#10;Description automatically generated">
            <a:extLst>
              <a:ext uri="{FF2B5EF4-FFF2-40B4-BE49-F238E27FC236}">
                <a16:creationId xmlns:a16="http://schemas.microsoft.com/office/drawing/2014/main" id="{6A991D58-8278-953F-40B0-49EA709E0C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42946" y="4952037"/>
            <a:ext cx="2874127" cy="423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970381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A0E06AB-8927-BB66-B4C7-1CDAFA1727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4" name="Rectangle 63">
            <a:extLst>
              <a:ext uri="{FF2B5EF4-FFF2-40B4-BE49-F238E27FC236}">
                <a16:creationId xmlns:a16="http://schemas.microsoft.com/office/drawing/2014/main" id="{06E15305-164C-44CD-9E0F-420C2DC1B3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4A2DC5C2-CCA7-49E4-B67F-6F121D4889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1EEB916-2BDE-EF6C-7D08-086BB2B41DF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6222" r="622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 useBgFill="1">
        <p:nvSpPr>
          <p:cNvPr id="68" name="Freeform: Shape 67">
            <a:extLst>
              <a:ext uri="{FF2B5EF4-FFF2-40B4-BE49-F238E27FC236}">
                <a16:creationId xmlns:a16="http://schemas.microsoft.com/office/drawing/2014/main" id="{27966D5E-7857-415C-B50C-0DD96BCB78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7986" y="0"/>
            <a:ext cx="10615629" cy="6858000"/>
          </a:xfrm>
          <a:custGeom>
            <a:avLst/>
            <a:gdLst>
              <a:gd name="connsiteX0" fmla="*/ 7169276 w 10615629"/>
              <a:gd name="connsiteY0" fmla="*/ 5704266 h 6858000"/>
              <a:gd name="connsiteX1" fmla="*/ 7514897 w 10615629"/>
              <a:gd name="connsiteY1" fmla="*/ 6049887 h 6858000"/>
              <a:gd name="connsiteX2" fmla="*/ 7169276 w 10615629"/>
              <a:gd name="connsiteY2" fmla="*/ 6395508 h 6858000"/>
              <a:gd name="connsiteX3" fmla="*/ 6823655 w 10615629"/>
              <a:gd name="connsiteY3" fmla="*/ 6049887 h 6858000"/>
              <a:gd name="connsiteX4" fmla="*/ 7169276 w 10615629"/>
              <a:gd name="connsiteY4" fmla="*/ 5704266 h 6858000"/>
              <a:gd name="connsiteX5" fmla="*/ 10010446 w 10615629"/>
              <a:gd name="connsiteY5" fmla="*/ 2324705 h 6858000"/>
              <a:gd name="connsiteX6" fmla="*/ 10456760 w 10615629"/>
              <a:gd name="connsiteY6" fmla="*/ 2771019 h 6858000"/>
              <a:gd name="connsiteX7" fmla="*/ 10010446 w 10615629"/>
              <a:gd name="connsiteY7" fmla="*/ 3217333 h 6858000"/>
              <a:gd name="connsiteX8" fmla="*/ 9564132 w 10615629"/>
              <a:gd name="connsiteY8" fmla="*/ 2771019 h 6858000"/>
              <a:gd name="connsiteX9" fmla="*/ 10010446 w 10615629"/>
              <a:gd name="connsiteY9" fmla="*/ 2324705 h 6858000"/>
              <a:gd name="connsiteX10" fmla="*/ 10354145 w 10615629"/>
              <a:gd name="connsiteY10" fmla="*/ 1665213 h 6858000"/>
              <a:gd name="connsiteX11" fmla="*/ 10615629 w 10615629"/>
              <a:gd name="connsiteY11" fmla="*/ 1926697 h 6858000"/>
              <a:gd name="connsiteX12" fmla="*/ 10354145 w 10615629"/>
              <a:gd name="connsiteY12" fmla="*/ 2188181 h 6858000"/>
              <a:gd name="connsiteX13" fmla="*/ 10092661 w 10615629"/>
              <a:gd name="connsiteY13" fmla="*/ 1926697 h 6858000"/>
              <a:gd name="connsiteX14" fmla="*/ 10354145 w 10615629"/>
              <a:gd name="connsiteY14" fmla="*/ 1665213 h 6858000"/>
              <a:gd name="connsiteX15" fmla="*/ 1458901 w 10615629"/>
              <a:gd name="connsiteY15" fmla="*/ 659644 h 6858000"/>
              <a:gd name="connsiteX16" fmla="*/ 1905215 w 10615629"/>
              <a:gd name="connsiteY16" fmla="*/ 1105958 h 6858000"/>
              <a:gd name="connsiteX17" fmla="*/ 1458901 w 10615629"/>
              <a:gd name="connsiteY17" fmla="*/ 1552272 h 6858000"/>
              <a:gd name="connsiteX18" fmla="*/ 1012587 w 10615629"/>
              <a:gd name="connsiteY18" fmla="*/ 1105958 h 6858000"/>
              <a:gd name="connsiteX19" fmla="*/ 1458901 w 10615629"/>
              <a:gd name="connsiteY19" fmla="*/ 659644 h 6858000"/>
              <a:gd name="connsiteX20" fmla="*/ 6674038 w 10615629"/>
              <a:gd name="connsiteY20" fmla="*/ 0 h 6858000"/>
              <a:gd name="connsiteX21" fmla="*/ 10121228 w 10615629"/>
              <a:gd name="connsiteY21" fmla="*/ 0 h 6858000"/>
              <a:gd name="connsiteX22" fmla="*/ 10122250 w 10615629"/>
              <a:gd name="connsiteY22" fmla="*/ 1542 h 6858000"/>
              <a:gd name="connsiteX23" fmla="*/ 9914575 w 10615629"/>
              <a:gd name="connsiteY23" fmla="*/ 1714821 h 6858000"/>
              <a:gd name="connsiteX24" fmla="*/ 9361609 w 10615629"/>
              <a:gd name="connsiteY24" fmla="*/ 2396453 h 6858000"/>
              <a:gd name="connsiteX25" fmla="*/ 9334635 w 10615629"/>
              <a:gd name="connsiteY25" fmla="*/ 3107486 h 6858000"/>
              <a:gd name="connsiteX26" fmla="*/ 9815042 w 10615629"/>
              <a:gd name="connsiteY26" fmla="*/ 3891891 h 6858000"/>
              <a:gd name="connsiteX27" fmla="*/ 9376176 w 10615629"/>
              <a:gd name="connsiteY27" fmla="*/ 5202286 h 6858000"/>
              <a:gd name="connsiteX28" fmla="*/ 7869813 w 10615629"/>
              <a:gd name="connsiteY28" fmla="*/ 5436960 h 6858000"/>
              <a:gd name="connsiteX29" fmla="*/ 6545392 w 10615629"/>
              <a:gd name="connsiteY29" fmla="*/ 5630362 h 6858000"/>
              <a:gd name="connsiteX30" fmla="*/ 5772723 w 10615629"/>
              <a:gd name="connsiteY30" fmla="*/ 6502431 h 6858000"/>
              <a:gd name="connsiteX31" fmla="*/ 5542129 w 10615629"/>
              <a:gd name="connsiteY31" fmla="*/ 6791052 h 6858000"/>
              <a:gd name="connsiteX32" fmla="*/ 5487454 w 10615629"/>
              <a:gd name="connsiteY32" fmla="*/ 6858000 h 6858000"/>
              <a:gd name="connsiteX33" fmla="*/ 3860772 w 10615629"/>
              <a:gd name="connsiteY33" fmla="*/ 6858000 h 6858000"/>
              <a:gd name="connsiteX34" fmla="*/ 3806309 w 10615629"/>
              <a:gd name="connsiteY34" fmla="*/ 6753976 h 6858000"/>
              <a:gd name="connsiteX35" fmla="*/ 3692626 w 10615629"/>
              <a:gd name="connsiteY35" fmla="*/ 6315366 h 6858000"/>
              <a:gd name="connsiteX36" fmla="*/ 2561203 w 10615629"/>
              <a:gd name="connsiteY36" fmla="*/ 5694965 h 6858000"/>
              <a:gd name="connsiteX37" fmla="*/ 69617 w 10615629"/>
              <a:gd name="connsiteY37" fmla="*/ 4316865 h 6858000"/>
              <a:gd name="connsiteX38" fmla="*/ 1643 w 10615629"/>
              <a:gd name="connsiteY38" fmla="*/ 3718987 h 6858000"/>
              <a:gd name="connsiteX39" fmla="*/ 368893 w 10615629"/>
              <a:gd name="connsiteY39" fmla="*/ 2555465 h 6858000"/>
              <a:gd name="connsiteX40" fmla="*/ 1113509 w 10615629"/>
              <a:gd name="connsiteY40" fmla="*/ 2231777 h 6858000"/>
              <a:gd name="connsiteX41" fmla="*/ 2037233 w 10615629"/>
              <a:gd name="connsiteY41" fmla="*/ 2044714 h 6858000"/>
              <a:gd name="connsiteX42" fmla="*/ 2547311 w 10615629"/>
              <a:gd name="connsiteY42" fmla="*/ 1444273 h 6858000"/>
              <a:gd name="connsiteX43" fmla="*/ 3900864 w 10615629"/>
              <a:gd name="connsiteY43" fmla="*/ 617925 h 6858000"/>
              <a:gd name="connsiteX44" fmla="*/ 4571572 w 10615629"/>
              <a:gd name="connsiteY44" fmla="*/ 899937 h 6858000"/>
              <a:gd name="connsiteX45" fmla="*/ 6039226 w 10615629"/>
              <a:gd name="connsiteY45" fmla="*/ 670658 h 6858000"/>
              <a:gd name="connsiteX46" fmla="*/ 6656610 w 10615629"/>
              <a:gd name="connsiteY46" fmla="*/ 161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10615629" h="6858000">
                <a:moveTo>
                  <a:pt x="7169276" y="5704266"/>
                </a:moveTo>
                <a:cubicBezTo>
                  <a:pt x="7360157" y="5704266"/>
                  <a:pt x="7514897" y="5859006"/>
                  <a:pt x="7514897" y="6049887"/>
                </a:cubicBezTo>
                <a:cubicBezTo>
                  <a:pt x="7514897" y="6240768"/>
                  <a:pt x="7360157" y="6395508"/>
                  <a:pt x="7169276" y="6395508"/>
                </a:cubicBezTo>
                <a:cubicBezTo>
                  <a:pt x="6978395" y="6395508"/>
                  <a:pt x="6823655" y="6240768"/>
                  <a:pt x="6823655" y="6049887"/>
                </a:cubicBezTo>
                <a:cubicBezTo>
                  <a:pt x="6823655" y="5859006"/>
                  <a:pt x="6978395" y="5704266"/>
                  <a:pt x="7169276" y="5704266"/>
                </a:cubicBezTo>
                <a:close/>
                <a:moveTo>
                  <a:pt x="10010446" y="2324705"/>
                </a:moveTo>
                <a:cubicBezTo>
                  <a:pt x="10256938" y="2324705"/>
                  <a:pt x="10456760" y="2524528"/>
                  <a:pt x="10456760" y="2771019"/>
                </a:cubicBezTo>
                <a:cubicBezTo>
                  <a:pt x="10456760" y="3017511"/>
                  <a:pt x="10256938" y="3217333"/>
                  <a:pt x="10010446" y="3217333"/>
                </a:cubicBezTo>
                <a:cubicBezTo>
                  <a:pt x="9763954" y="3217333"/>
                  <a:pt x="9564132" y="3017511"/>
                  <a:pt x="9564132" y="2771019"/>
                </a:cubicBezTo>
                <a:cubicBezTo>
                  <a:pt x="9564132" y="2524528"/>
                  <a:pt x="9763954" y="2324705"/>
                  <a:pt x="10010446" y="2324705"/>
                </a:cubicBezTo>
                <a:close/>
                <a:moveTo>
                  <a:pt x="10354145" y="1665213"/>
                </a:moveTo>
                <a:cubicBezTo>
                  <a:pt x="10498559" y="1665213"/>
                  <a:pt x="10615629" y="1782283"/>
                  <a:pt x="10615629" y="1926697"/>
                </a:cubicBezTo>
                <a:cubicBezTo>
                  <a:pt x="10615629" y="2071111"/>
                  <a:pt x="10498559" y="2188181"/>
                  <a:pt x="10354145" y="2188181"/>
                </a:cubicBezTo>
                <a:cubicBezTo>
                  <a:pt x="10209731" y="2188181"/>
                  <a:pt x="10092661" y="2071111"/>
                  <a:pt x="10092661" y="1926697"/>
                </a:cubicBezTo>
                <a:cubicBezTo>
                  <a:pt x="10092661" y="1782283"/>
                  <a:pt x="10209731" y="1665213"/>
                  <a:pt x="10354145" y="1665213"/>
                </a:cubicBezTo>
                <a:close/>
                <a:moveTo>
                  <a:pt x="1458901" y="659644"/>
                </a:moveTo>
                <a:cubicBezTo>
                  <a:pt x="1705393" y="659644"/>
                  <a:pt x="1905215" y="859466"/>
                  <a:pt x="1905215" y="1105958"/>
                </a:cubicBezTo>
                <a:cubicBezTo>
                  <a:pt x="1905215" y="1352450"/>
                  <a:pt x="1705393" y="1552272"/>
                  <a:pt x="1458901" y="1552272"/>
                </a:cubicBezTo>
                <a:cubicBezTo>
                  <a:pt x="1212409" y="1552272"/>
                  <a:pt x="1012587" y="1352450"/>
                  <a:pt x="1012587" y="1105958"/>
                </a:cubicBezTo>
                <a:cubicBezTo>
                  <a:pt x="1012587" y="859466"/>
                  <a:pt x="1212409" y="659644"/>
                  <a:pt x="1458901" y="659644"/>
                </a:cubicBezTo>
                <a:close/>
                <a:moveTo>
                  <a:pt x="6674038" y="0"/>
                </a:moveTo>
                <a:lnTo>
                  <a:pt x="10121228" y="0"/>
                </a:lnTo>
                <a:lnTo>
                  <a:pt x="10122250" y="1542"/>
                </a:lnTo>
                <a:cubicBezTo>
                  <a:pt x="10407914" y="485220"/>
                  <a:pt x="10448238" y="1134713"/>
                  <a:pt x="9914575" y="1714821"/>
                </a:cubicBezTo>
                <a:cubicBezTo>
                  <a:pt x="9716856" y="1929804"/>
                  <a:pt x="9539638" y="2164208"/>
                  <a:pt x="9361609" y="2396453"/>
                </a:cubicBezTo>
                <a:cubicBezTo>
                  <a:pt x="9193292" y="2616157"/>
                  <a:pt x="9188572" y="2869712"/>
                  <a:pt x="9334635" y="3107486"/>
                </a:cubicBezTo>
                <a:cubicBezTo>
                  <a:pt x="9495670" y="3368730"/>
                  <a:pt x="9683004" y="3617025"/>
                  <a:pt x="9815042" y="3891891"/>
                </a:cubicBezTo>
                <a:cubicBezTo>
                  <a:pt x="10050525" y="4382007"/>
                  <a:pt x="9955575" y="4864841"/>
                  <a:pt x="9376176" y="5202286"/>
                </a:cubicBezTo>
                <a:cubicBezTo>
                  <a:pt x="8901029" y="5479039"/>
                  <a:pt x="8396077" y="5489829"/>
                  <a:pt x="7869813" y="5436960"/>
                </a:cubicBezTo>
                <a:cubicBezTo>
                  <a:pt x="7414764" y="5391373"/>
                  <a:pt x="6924917" y="5356038"/>
                  <a:pt x="6545392" y="5630362"/>
                </a:cubicBezTo>
                <a:cubicBezTo>
                  <a:pt x="6238294" y="5852628"/>
                  <a:pt x="6024795" y="6205178"/>
                  <a:pt x="5772723" y="6502431"/>
                </a:cubicBezTo>
                <a:cubicBezTo>
                  <a:pt x="5693285" y="6596233"/>
                  <a:pt x="5618533" y="6694485"/>
                  <a:pt x="5542129" y="6791052"/>
                </a:cubicBezTo>
                <a:lnTo>
                  <a:pt x="5487454" y="6858000"/>
                </a:lnTo>
                <a:lnTo>
                  <a:pt x="3860772" y="6858000"/>
                </a:lnTo>
                <a:lnTo>
                  <a:pt x="3806309" y="6753976"/>
                </a:lnTo>
                <a:cubicBezTo>
                  <a:pt x="3748311" y="6617180"/>
                  <a:pt x="3717510" y="6461835"/>
                  <a:pt x="3692626" y="6315366"/>
                </a:cubicBezTo>
                <a:cubicBezTo>
                  <a:pt x="3594980" y="5743923"/>
                  <a:pt x="2996563" y="5569132"/>
                  <a:pt x="2561203" y="5694965"/>
                </a:cubicBezTo>
                <a:cubicBezTo>
                  <a:pt x="1295584" y="6063834"/>
                  <a:pt x="405173" y="5417942"/>
                  <a:pt x="69617" y="4316865"/>
                </a:cubicBezTo>
                <a:cubicBezTo>
                  <a:pt x="12163" y="4128181"/>
                  <a:pt x="22818" y="3919404"/>
                  <a:pt x="1643" y="3718987"/>
                </a:cubicBezTo>
                <a:cubicBezTo>
                  <a:pt x="-11845" y="3285650"/>
                  <a:pt x="53163" y="2879692"/>
                  <a:pt x="368893" y="2555465"/>
                </a:cubicBezTo>
                <a:cubicBezTo>
                  <a:pt x="570254" y="2348709"/>
                  <a:pt x="826642" y="2266304"/>
                  <a:pt x="1113509" y="2231777"/>
                </a:cubicBezTo>
                <a:cubicBezTo>
                  <a:pt x="1425464" y="2194013"/>
                  <a:pt x="1739171" y="2139122"/>
                  <a:pt x="2037233" y="2044714"/>
                </a:cubicBezTo>
                <a:cubicBezTo>
                  <a:pt x="2313448" y="1957047"/>
                  <a:pt x="2430109" y="1689061"/>
                  <a:pt x="2547311" y="1444273"/>
                </a:cubicBezTo>
                <a:cubicBezTo>
                  <a:pt x="2839304" y="834121"/>
                  <a:pt x="3300290" y="529585"/>
                  <a:pt x="3900864" y="617925"/>
                </a:cubicBezTo>
                <a:cubicBezTo>
                  <a:pt x="4133785" y="652182"/>
                  <a:pt x="4362119" y="778959"/>
                  <a:pt x="4571572" y="899937"/>
                </a:cubicBezTo>
                <a:cubicBezTo>
                  <a:pt x="5133170" y="1224435"/>
                  <a:pt x="5641899" y="1068660"/>
                  <a:pt x="6039226" y="670658"/>
                </a:cubicBezTo>
                <a:cubicBezTo>
                  <a:pt x="6250634" y="458239"/>
                  <a:pt x="6444898" y="227157"/>
                  <a:pt x="6656610" y="16159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8B6E1E-61C5-8FE7-59A7-D4670D54DF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08109" y="546217"/>
            <a:ext cx="6458556" cy="2387600"/>
          </a:xfrm>
        </p:spPr>
        <p:txBody>
          <a:bodyPr>
            <a:normAutofit/>
          </a:bodyPr>
          <a:lstStyle/>
          <a:p>
            <a:pPr algn="ctr"/>
            <a:r>
              <a:rPr lang="en-US" err="1">
                <a:cs typeface="Posterama"/>
              </a:rPr>
              <a:t>Cuprins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F4CE0D55-BD69-FBC5-5146-BC272A959A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03671" y="2998014"/>
            <a:ext cx="6718750" cy="2334127"/>
          </a:xfrm>
        </p:spPr>
        <p:txBody>
          <a:bodyPr vert="horz" lIns="91440" tIns="45720" rIns="91440" bIns="45720" rtlCol="0" anchor="t">
            <a:normAutofit fontScale="77500" lnSpcReduction="20000"/>
          </a:bodyPr>
          <a:lstStyle/>
          <a:p>
            <a:pPr marL="457200" indent="-457200">
              <a:buFont typeface="Arial" panose="020B0504020202020204" pitchFamily="34" charset="0"/>
              <a:buChar char="•"/>
            </a:pPr>
            <a:r>
              <a:rPr lang="en-US" sz="1500">
                <a:solidFill>
                  <a:srgbClr val="000000"/>
                </a:solidFill>
                <a:latin typeface="Posterama"/>
                <a:ea typeface="+mn-lt"/>
                <a:cs typeface="+mn-lt"/>
              </a:rPr>
              <a:t>Ye, Fei, et al. "Automated lane change strategy using proximal policy </a:t>
            </a:r>
            <a:r>
              <a:rPr lang="en-US" sz="1500" err="1">
                <a:solidFill>
                  <a:srgbClr val="000000"/>
                </a:solidFill>
                <a:latin typeface="Posterama"/>
                <a:ea typeface="+mn-lt"/>
                <a:cs typeface="+mn-lt"/>
              </a:rPr>
              <a:t>optimizationbased</a:t>
            </a:r>
            <a:r>
              <a:rPr lang="en-US" sz="1500">
                <a:solidFill>
                  <a:srgbClr val="000000"/>
                </a:solidFill>
                <a:latin typeface="Posterama"/>
                <a:ea typeface="+mn-lt"/>
                <a:cs typeface="+mn-lt"/>
              </a:rPr>
              <a:t> deep reinforcement learning." 2020 IEEE Intelligent Vehicles Symposium (IV). IEEE, 2020.</a:t>
            </a:r>
            <a:endParaRPr lang="en-US"/>
          </a:p>
          <a:p>
            <a:pPr marL="457200" indent="-457200">
              <a:buFont typeface="Arial" panose="020B0504020202020204" pitchFamily="34" charset="0"/>
              <a:buChar char="•"/>
            </a:pPr>
            <a:r>
              <a:rPr lang="en-US" sz="1500">
                <a:solidFill>
                  <a:srgbClr val="000000"/>
                </a:solidFill>
                <a:latin typeface="Posterama"/>
                <a:ea typeface="+mn-lt"/>
                <a:cs typeface="+mn-lt"/>
              </a:rPr>
              <a:t>Kim, Min-Seong, </a:t>
            </a:r>
            <a:r>
              <a:rPr lang="en-US" sz="1500" err="1">
                <a:solidFill>
                  <a:srgbClr val="000000"/>
                </a:solidFill>
                <a:latin typeface="Posterama"/>
                <a:ea typeface="+mn-lt"/>
                <a:cs typeface="+mn-lt"/>
              </a:rPr>
              <a:t>Gyuho</a:t>
            </a:r>
            <a:r>
              <a:rPr lang="en-US" sz="1500">
                <a:solidFill>
                  <a:srgbClr val="000000"/>
                </a:solidFill>
                <a:latin typeface="Posterama"/>
                <a:ea typeface="+mn-lt"/>
                <a:cs typeface="+mn-lt"/>
              </a:rPr>
              <a:t> Eoh, and Tae-Hyoung Park. "Decision Making for Self-Driving Vehicles in Unexpected Environments Using Efficient Reinforcement Learning Methods." Electronics 11.11 (2022): 1685.</a:t>
            </a:r>
            <a:endParaRPr lang="en-US" sz="1500">
              <a:solidFill>
                <a:srgbClr val="000000"/>
              </a:solidFill>
              <a:latin typeface="Posterama"/>
              <a:cs typeface="Posterama"/>
            </a:endParaRPr>
          </a:p>
          <a:p>
            <a:pPr marL="457200" indent="-457200">
              <a:buFont typeface="Arial" panose="020B0504020202020204" pitchFamily="34" charset="0"/>
              <a:buChar char="•"/>
            </a:pPr>
            <a:r>
              <a:rPr lang="en-US" sz="1500" err="1">
                <a:solidFill>
                  <a:srgbClr val="000000"/>
                </a:solidFill>
                <a:latin typeface="Posterama"/>
                <a:ea typeface="+mn-lt"/>
                <a:cs typeface="+mn-lt"/>
              </a:rPr>
              <a:t>Fayjie</a:t>
            </a:r>
            <a:r>
              <a:rPr lang="en-US" sz="1500">
                <a:solidFill>
                  <a:srgbClr val="000000"/>
                </a:solidFill>
                <a:latin typeface="Posterama"/>
                <a:ea typeface="+mn-lt"/>
                <a:cs typeface="+mn-lt"/>
              </a:rPr>
              <a:t>, A. R., Hossain, S., Oualid, D., &amp; Lee, D.-J. (2018). Driverless Car: Autonomous Driving Using Deep Reinforcement Learning in Urban Environment. 2018 15th International Conference on Ubiquitous Robots (UR)</a:t>
            </a:r>
            <a:endParaRPr lang="en-US" sz="1500">
              <a:solidFill>
                <a:srgbClr val="000000"/>
              </a:solidFill>
              <a:latin typeface="Posterama"/>
              <a:cs typeface="Posterama"/>
            </a:endParaRPr>
          </a:p>
          <a:p>
            <a:pPr marL="457200" indent="-457200">
              <a:buFont typeface="Arial" panose="020B0504020202020204" pitchFamily="34" charset="0"/>
              <a:buChar char="•"/>
            </a:pPr>
            <a:r>
              <a:rPr lang="en-US" sz="1500" err="1">
                <a:solidFill>
                  <a:srgbClr val="000000"/>
                </a:solidFill>
                <a:latin typeface="Posterama"/>
                <a:cs typeface="Posterama"/>
              </a:rPr>
              <a:t>Nageshrao</a:t>
            </a:r>
            <a:r>
              <a:rPr lang="en-US" sz="1500">
                <a:latin typeface="Posterama"/>
                <a:ea typeface="+mn-lt"/>
                <a:cs typeface="+mn-lt"/>
              </a:rPr>
              <a:t>, Tseng, </a:t>
            </a:r>
            <a:r>
              <a:rPr lang="en-US" sz="1500" err="1">
                <a:latin typeface="Posterama"/>
                <a:ea typeface="+mn-lt"/>
                <a:cs typeface="+mn-lt"/>
              </a:rPr>
              <a:t>Filev</a:t>
            </a:r>
            <a:r>
              <a:rPr lang="en-US" sz="1500">
                <a:latin typeface="Posterama"/>
                <a:ea typeface="+mn-lt"/>
                <a:cs typeface="+mn-lt"/>
              </a:rPr>
              <a:t>. “Autonomous Highway Driving using Deep Reinforcement Learning” 2019 </a:t>
            </a:r>
            <a:endParaRPr lang="en-US" sz="1900">
              <a:latin typeface="Posterama"/>
              <a:cs typeface="Posterama"/>
            </a:endParaRPr>
          </a:p>
          <a:p>
            <a:pPr marL="457200" indent="-457200" algn="ctr">
              <a:buAutoNum type="arabicPeriod"/>
            </a:pPr>
            <a:endParaRPr lang="en-US" sz="1900">
              <a:latin typeface="Posterama"/>
              <a:cs typeface="Posteram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1218A46-97C3-B1D8-18C3-2145CB0156F9}"/>
              </a:ext>
            </a:extLst>
          </p:cNvPr>
          <p:cNvSpPr txBox="1"/>
          <p:nvPr/>
        </p:nvSpPr>
        <p:spPr>
          <a:xfrm>
            <a:off x="9553137" y="6657945"/>
            <a:ext cx="2638863" cy="200055"/>
          </a:xfrm>
          <a:prstGeom prst="rect">
            <a:avLst/>
          </a:prstGeom>
          <a:solidFill>
            <a:srgbClr val="000000"/>
          </a:solidFill>
        </p:spPr>
        <p:txBody>
          <a:bodyPr wrap="none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BY-ND</a:t>
            </a:r>
            <a:r>
              <a:rPr lang="en-US" sz="700">
                <a:solidFill>
                  <a:srgbClr val="FFFFFF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653488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71201CA-2DB1-2FBA-C93D-3AC731172B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Rectangle 183">
            <a:extLst>
              <a:ext uri="{FF2B5EF4-FFF2-40B4-BE49-F238E27FC236}">
                <a16:creationId xmlns:a16="http://schemas.microsoft.com/office/drawing/2014/main" id="{042E603F-28B7-4831-BF23-65FBAB13D5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Freeform: Shape 185">
            <a:extLst>
              <a:ext uri="{FF2B5EF4-FFF2-40B4-BE49-F238E27FC236}">
                <a16:creationId xmlns:a16="http://schemas.microsoft.com/office/drawing/2014/main" id="{4D39700F-2B10-4402-A7DD-06EE22458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232968"/>
            <a:ext cx="9560477" cy="6625032"/>
          </a:xfrm>
          <a:custGeom>
            <a:avLst/>
            <a:gdLst>
              <a:gd name="connsiteX0" fmla="*/ 8831314 w 9263816"/>
              <a:gd name="connsiteY0" fmla="*/ 5943878 h 6858000"/>
              <a:gd name="connsiteX1" fmla="*/ 9179783 w 9263816"/>
              <a:gd name="connsiteY1" fmla="*/ 6086141 h 6858000"/>
              <a:gd name="connsiteX2" fmla="*/ 9260887 w 9263816"/>
              <a:gd name="connsiteY2" fmla="*/ 6279156 h 6858000"/>
              <a:gd name="connsiteX3" fmla="*/ 8925621 w 9263816"/>
              <a:gd name="connsiteY3" fmla="*/ 6708712 h 6858000"/>
              <a:gd name="connsiteX4" fmla="*/ 8496050 w 9263816"/>
              <a:gd name="connsiteY4" fmla="*/ 6373449 h 6858000"/>
              <a:gd name="connsiteX5" fmla="*/ 8831314 w 9263816"/>
              <a:gd name="connsiteY5" fmla="*/ 5943878 h 6858000"/>
              <a:gd name="connsiteX6" fmla="*/ 7397485 w 9263816"/>
              <a:gd name="connsiteY6" fmla="*/ 5931706 h 6858000"/>
              <a:gd name="connsiteX7" fmla="*/ 7917779 w 9263816"/>
              <a:gd name="connsiteY7" fmla="*/ 6191864 h 6858000"/>
              <a:gd name="connsiteX8" fmla="*/ 8013467 w 9263816"/>
              <a:gd name="connsiteY8" fmla="*/ 6375784 h 6858000"/>
              <a:gd name="connsiteX9" fmla="*/ 8021879 w 9263816"/>
              <a:gd name="connsiteY9" fmla="*/ 6753751 h 6858000"/>
              <a:gd name="connsiteX10" fmla="*/ 7981316 w 9263816"/>
              <a:gd name="connsiteY10" fmla="*/ 6858000 h 6858000"/>
              <a:gd name="connsiteX11" fmla="*/ 6819486 w 9263816"/>
              <a:gd name="connsiteY11" fmla="*/ 6858000 h 6858000"/>
              <a:gd name="connsiteX12" fmla="*/ 6785199 w 9263816"/>
              <a:gd name="connsiteY12" fmla="*/ 6781101 h 6858000"/>
              <a:gd name="connsiteX13" fmla="*/ 7196747 w 9263816"/>
              <a:gd name="connsiteY13" fmla="*/ 5964309 h 6858000"/>
              <a:gd name="connsiteX14" fmla="*/ 7397485 w 9263816"/>
              <a:gd name="connsiteY14" fmla="*/ 5931706 h 6858000"/>
              <a:gd name="connsiteX15" fmla="*/ 1505570 w 9263816"/>
              <a:gd name="connsiteY15" fmla="*/ 227178 h 6858000"/>
              <a:gd name="connsiteX16" fmla="*/ 2026489 w 9263816"/>
              <a:gd name="connsiteY16" fmla="*/ 392370 h 6858000"/>
              <a:gd name="connsiteX17" fmla="*/ 2444553 w 9263816"/>
              <a:gd name="connsiteY17" fmla="*/ 1654853 h 6858000"/>
              <a:gd name="connsiteX18" fmla="*/ 3183153 w 9263816"/>
              <a:gd name="connsiteY18" fmla="*/ 2116208 h 6858000"/>
              <a:gd name="connsiteX19" fmla="*/ 4288384 w 9263816"/>
              <a:gd name="connsiteY19" fmla="*/ 1291908 h 6858000"/>
              <a:gd name="connsiteX20" fmla="*/ 5472602 w 9263816"/>
              <a:gd name="connsiteY20" fmla="*/ 1697818 h 6858000"/>
              <a:gd name="connsiteX21" fmla="*/ 5844697 w 9263816"/>
              <a:gd name="connsiteY21" fmla="*/ 3444791 h 6858000"/>
              <a:gd name="connsiteX22" fmla="*/ 6715674 w 9263816"/>
              <a:gd name="connsiteY22" fmla="*/ 4065208 h 6858000"/>
              <a:gd name="connsiteX23" fmla="*/ 8130429 w 9263816"/>
              <a:gd name="connsiteY23" fmla="*/ 4101787 h 6858000"/>
              <a:gd name="connsiteX24" fmla="*/ 8624630 w 9263816"/>
              <a:gd name="connsiteY24" fmla="*/ 4686202 h 6858000"/>
              <a:gd name="connsiteX25" fmla="*/ 8623843 w 9263816"/>
              <a:gd name="connsiteY25" fmla="*/ 4685749 h 6858000"/>
              <a:gd name="connsiteX26" fmla="*/ 8646859 w 9263816"/>
              <a:gd name="connsiteY26" fmla="*/ 4835156 h 6858000"/>
              <a:gd name="connsiteX27" fmla="*/ 8079403 w 9263816"/>
              <a:gd name="connsiteY27" fmla="*/ 5661624 h 6858000"/>
              <a:gd name="connsiteX28" fmla="*/ 6833105 w 9263816"/>
              <a:gd name="connsiteY28" fmla="*/ 5397208 h 6858000"/>
              <a:gd name="connsiteX29" fmla="*/ 5900832 w 9263816"/>
              <a:gd name="connsiteY29" fmla="*/ 5944462 h 6858000"/>
              <a:gd name="connsiteX30" fmla="*/ 6067212 w 9263816"/>
              <a:gd name="connsiteY30" fmla="*/ 6811916 h 6858000"/>
              <a:gd name="connsiteX31" fmla="*/ 6089565 w 9263816"/>
              <a:gd name="connsiteY31" fmla="*/ 6858000 h 6858000"/>
              <a:gd name="connsiteX32" fmla="*/ 0 w 9263816"/>
              <a:gd name="connsiteY32" fmla="*/ 6858000 h 6858000"/>
              <a:gd name="connsiteX33" fmla="*/ 0 w 9263816"/>
              <a:gd name="connsiteY33" fmla="*/ 2181377 h 6858000"/>
              <a:gd name="connsiteX34" fmla="*/ 73069 w 9263816"/>
              <a:gd name="connsiteY34" fmla="*/ 2215839 h 6858000"/>
              <a:gd name="connsiteX35" fmla="*/ 335445 w 9263816"/>
              <a:gd name="connsiteY35" fmla="*/ 2237140 h 6858000"/>
              <a:gd name="connsiteX36" fmla="*/ 752878 w 9263816"/>
              <a:gd name="connsiteY36" fmla="*/ 1445285 h 6858000"/>
              <a:gd name="connsiteX37" fmla="*/ 1202551 w 9263816"/>
              <a:gd name="connsiteY37" fmla="*/ 314229 h 6858000"/>
              <a:gd name="connsiteX38" fmla="*/ 1505570 w 9263816"/>
              <a:gd name="connsiteY38" fmla="*/ 227178 h 6858000"/>
              <a:gd name="connsiteX39" fmla="*/ 3142509 w 9263816"/>
              <a:gd name="connsiteY39" fmla="*/ 68854 h 6858000"/>
              <a:gd name="connsiteX40" fmla="*/ 3490978 w 9263816"/>
              <a:gd name="connsiteY40" fmla="*/ 211117 h 6858000"/>
              <a:gd name="connsiteX41" fmla="*/ 3572083 w 9263816"/>
              <a:gd name="connsiteY41" fmla="*/ 404131 h 6858000"/>
              <a:gd name="connsiteX42" fmla="*/ 3236814 w 9263816"/>
              <a:gd name="connsiteY42" fmla="*/ 833688 h 6858000"/>
              <a:gd name="connsiteX43" fmla="*/ 2807245 w 9263816"/>
              <a:gd name="connsiteY43" fmla="*/ 498425 h 6858000"/>
              <a:gd name="connsiteX44" fmla="*/ 3142509 w 9263816"/>
              <a:gd name="connsiteY44" fmla="*/ 68854 h 6858000"/>
              <a:gd name="connsiteX45" fmla="*/ 0 w 9263816"/>
              <a:gd name="connsiteY45" fmla="*/ 0 h 6858000"/>
              <a:gd name="connsiteX46" fmla="*/ 39858 w 9263816"/>
              <a:gd name="connsiteY46" fmla="*/ 0 h 6858000"/>
              <a:gd name="connsiteX47" fmla="*/ 65022 w 9263816"/>
              <a:gd name="connsiteY47" fmla="*/ 5834 h 6858000"/>
              <a:gd name="connsiteX48" fmla="*/ 389258 w 9263816"/>
              <a:gd name="connsiteY48" fmla="*/ 235630 h 6858000"/>
              <a:gd name="connsiteX49" fmla="*/ 485484 w 9263816"/>
              <a:gd name="connsiteY49" fmla="*/ 420070 h 6858000"/>
              <a:gd name="connsiteX50" fmla="*/ 74229 w 9263816"/>
              <a:gd name="connsiteY50" fmla="*/ 1237955 h 6858000"/>
              <a:gd name="connsiteX51" fmla="*/ 0 w 9263816"/>
              <a:gd name="connsiteY51" fmla="*/ 125447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9263816" h="6858000">
                <a:moveTo>
                  <a:pt x="8831314" y="5943878"/>
                </a:moveTo>
                <a:cubicBezTo>
                  <a:pt x="8964281" y="5927490"/>
                  <a:pt x="9096260" y="5981362"/>
                  <a:pt x="9179783" y="6086141"/>
                </a:cubicBezTo>
                <a:cubicBezTo>
                  <a:pt x="9224074" y="6141769"/>
                  <a:pt x="9252211" y="6208560"/>
                  <a:pt x="9260887" y="6279156"/>
                </a:cubicBezTo>
                <a:cubicBezTo>
                  <a:pt x="9286897" y="6490362"/>
                  <a:pt x="9136845" y="6682672"/>
                  <a:pt x="8925621" y="6708712"/>
                </a:cubicBezTo>
                <a:cubicBezTo>
                  <a:pt x="8714398" y="6734766"/>
                  <a:pt x="8522062" y="6584655"/>
                  <a:pt x="8496050" y="6373449"/>
                </a:cubicBezTo>
                <a:cubicBezTo>
                  <a:pt x="8470038" y="6162229"/>
                  <a:pt x="8620090" y="5969920"/>
                  <a:pt x="8831314" y="5943878"/>
                </a:cubicBezTo>
                <a:close/>
                <a:moveTo>
                  <a:pt x="7397485" y="5931706"/>
                </a:moveTo>
                <a:cubicBezTo>
                  <a:pt x="7598431" y="5931157"/>
                  <a:pt x="7792965" y="6024548"/>
                  <a:pt x="7917779" y="6191864"/>
                </a:cubicBezTo>
                <a:cubicBezTo>
                  <a:pt x="7959204" y="6247714"/>
                  <a:pt x="7991530" y="6309792"/>
                  <a:pt x="8013467" y="6375784"/>
                </a:cubicBezTo>
                <a:cubicBezTo>
                  <a:pt x="8055425" y="6502973"/>
                  <a:pt x="8055748" y="6633888"/>
                  <a:pt x="8021879" y="6753751"/>
                </a:cubicBezTo>
                <a:lnTo>
                  <a:pt x="7981316" y="6858000"/>
                </a:lnTo>
                <a:lnTo>
                  <a:pt x="6819486" y="6858000"/>
                </a:lnTo>
                <a:lnTo>
                  <a:pt x="6785199" y="6781101"/>
                </a:lnTo>
                <a:cubicBezTo>
                  <a:pt x="6673307" y="6441922"/>
                  <a:pt x="6857485" y="6076251"/>
                  <a:pt x="7196747" y="5964309"/>
                </a:cubicBezTo>
                <a:cubicBezTo>
                  <a:pt x="7262809" y="5942509"/>
                  <a:pt x="7330503" y="5931889"/>
                  <a:pt x="7397485" y="5931706"/>
                </a:cubicBezTo>
                <a:close/>
                <a:moveTo>
                  <a:pt x="1505570" y="227178"/>
                </a:moveTo>
                <a:cubicBezTo>
                  <a:pt x="1691018" y="218628"/>
                  <a:pt x="1889853" y="275403"/>
                  <a:pt x="2026489" y="392370"/>
                </a:cubicBezTo>
                <a:cubicBezTo>
                  <a:pt x="2369898" y="685965"/>
                  <a:pt x="2078266" y="1147857"/>
                  <a:pt x="2444553" y="1654853"/>
                </a:cubicBezTo>
                <a:cubicBezTo>
                  <a:pt x="2492906" y="1721679"/>
                  <a:pt x="2800482" y="2144546"/>
                  <a:pt x="3183153" y="2116208"/>
                </a:cubicBezTo>
                <a:cubicBezTo>
                  <a:pt x="3673561" y="2080541"/>
                  <a:pt x="3723222" y="1441614"/>
                  <a:pt x="4288384" y="1291908"/>
                </a:cubicBezTo>
                <a:cubicBezTo>
                  <a:pt x="4689065" y="1185875"/>
                  <a:pt x="5207943" y="1366633"/>
                  <a:pt x="5472602" y="1697818"/>
                </a:cubicBezTo>
                <a:cubicBezTo>
                  <a:pt x="5891294" y="2221754"/>
                  <a:pt x="5408012" y="2790179"/>
                  <a:pt x="5844697" y="3444791"/>
                </a:cubicBezTo>
                <a:cubicBezTo>
                  <a:pt x="6149900" y="3902467"/>
                  <a:pt x="6672672" y="4053594"/>
                  <a:pt x="6715674" y="4065208"/>
                </a:cubicBezTo>
                <a:cubicBezTo>
                  <a:pt x="7326423" y="4232519"/>
                  <a:pt x="7677158" y="3817020"/>
                  <a:pt x="8130429" y="4101787"/>
                </a:cubicBezTo>
                <a:cubicBezTo>
                  <a:pt x="8226340" y="4161985"/>
                  <a:pt x="8536372" y="4356819"/>
                  <a:pt x="8624630" y="4686202"/>
                </a:cubicBezTo>
                <a:lnTo>
                  <a:pt x="8623843" y="4685749"/>
                </a:lnTo>
                <a:cubicBezTo>
                  <a:pt x="8636924" y="4734567"/>
                  <a:pt x="8644635" y="4784678"/>
                  <a:pt x="8646859" y="4835156"/>
                </a:cubicBezTo>
                <a:cubicBezTo>
                  <a:pt x="8662596" y="5196604"/>
                  <a:pt x="8398383" y="5562326"/>
                  <a:pt x="8079403" y="5661624"/>
                </a:cubicBezTo>
                <a:cubicBezTo>
                  <a:pt x="7649807" y="5795217"/>
                  <a:pt x="7430996" y="5350293"/>
                  <a:pt x="6833105" y="5397208"/>
                </a:cubicBezTo>
                <a:cubicBezTo>
                  <a:pt x="6519033" y="5421527"/>
                  <a:pt x="6056658" y="5595550"/>
                  <a:pt x="5900832" y="5944462"/>
                </a:cubicBezTo>
                <a:cubicBezTo>
                  <a:pt x="5770548" y="6236600"/>
                  <a:pt x="5916359" y="6515160"/>
                  <a:pt x="6067212" y="6811916"/>
                </a:cubicBezTo>
                <a:lnTo>
                  <a:pt x="6089565" y="6858000"/>
                </a:lnTo>
                <a:lnTo>
                  <a:pt x="0" y="6858000"/>
                </a:lnTo>
                <a:lnTo>
                  <a:pt x="0" y="2181377"/>
                </a:lnTo>
                <a:lnTo>
                  <a:pt x="73069" y="2215839"/>
                </a:lnTo>
                <a:cubicBezTo>
                  <a:pt x="165116" y="2251829"/>
                  <a:pt x="254486" y="2263171"/>
                  <a:pt x="335445" y="2237140"/>
                </a:cubicBezTo>
                <a:cubicBezTo>
                  <a:pt x="594718" y="2153707"/>
                  <a:pt x="688441" y="1733807"/>
                  <a:pt x="752878" y="1445285"/>
                </a:cubicBezTo>
                <a:cubicBezTo>
                  <a:pt x="925059" y="674068"/>
                  <a:pt x="975076" y="456292"/>
                  <a:pt x="1202551" y="314229"/>
                </a:cubicBezTo>
                <a:cubicBezTo>
                  <a:pt x="1287853" y="260956"/>
                  <a:pt x="1394302" y="232308"/>
                  <a:pt x="1505570" y="227178"/>
                </a:cubicBezTo>
                <a:close/>
                <a:moveTo>
                  <a:pt x="3142509" y="68854"/>
                </a:moveTo>
                <a:cubicBezTo>
                  <a:pt x="3275474" y="52467"/>
                  <a:pt x="3407455" y="106339"/>
                  <a:pt x="3490978" y="211117"/>
                </a:cubicBezTo>
                <a:cubicBezTo>
                  <a:pt x="3535271" y="266744"/>
                  <a:pt x="3563404" y="333535"/>
                  <a:pt x="3572083" y="404131"/>
                </a:cubicBezTo>
                <a:cubicBezTo>
                  <a:pt x="3598092" y="615337"/>
                  <a:pt x="3448040" y="807648"/>
                  <a:pt x="3236814" y="833688"/>
                </a:cubicBezTo>
                <a:cubicBezTo>
                  <a:pt x="3025594" y="859741"/>
                  <a:pt x="2833255" y="709631"/>
                  <a:pt x="2807245" y="498425"/>
                </a:cubicBezTo>
                <a:cubicBezTo>
                  <a:pt x="2781232" y="287207"/>
                  <a:pt x="2931283" y="94896"/>
                  <a:pt x="3142509" y="68854"/>
                </a:cubicBezTo>
                <a:close/>
                <a:moveTo>
                  <a:pt x="0" y="0"/>
                </a:moveTo>
                <a:lnTo>
                  <a:pt x="39858" y="0"/>
                </a:lnTo>
                <a:lnTo>
                  <a:pt x="65022" y="5834"/>
                </a:lnTo>
                <a:cubicBezTo>
                  <a:pt x="191545" y="45606"/>
                  <a:pt x="305874" y="124173"/>
                  <a:pt x="389258" y="235630"/>
                </a:cubicBezTo>
                <a:cubicBezTo>
                  <a:pt x="430983" y="291600"/>
                  <a:pt x="463360" y="353876"/>
                  <a:pt x="485484" y="420070"/>
                </a:cubicBezTo>
                <a:cubicBezTo>
                  <a:pt x="597711" y="759508"/>
                  <a:pt x="413661" y="1125662"/>
                  <a:pt x="74229" y="1237955"/>
                </a:cubicBezTo>
                <a:lnTo>
                  <a:pt x="0" y="1254477"/>
                </a:lnTo>
                <a:close/>
              </a:path>
            </a:pathLst>
          </a:custGeom>
          <a:solidFill>
            <a:schemeClr val="bg1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88" name="Background Fill">
            <a:extLst>
              <a:ext uri="{FF2B5EF4-FFF2-40B4-BE49-F238E27FC236}">
                <a16:creationId xmlns:a16="http://schemas.microsoft.com/office/drawing/2014/main" id="{6DA65B90-7B06-4499-91BA-CDDD361324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Rectangle 189">
            <a:extLst>
              <a:ext uri="{FF2B5EF4-FFF2-40B4-BE49-F238E27FC236}">
                <a16:creationId xmlns:a16="http://schemas.microsoft.com/office/drawing/2014/main" id="{5C7BC1E0-1C8D-47CB-B48A-D3D0D2EF0E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" name="Freeform: Shape 191">
            <a:extLst>
              <a:ext uri="{FF2B5EF4-FFF2-40B4-BE49-F238E27FC236}">
                <a16:creationId xmlns:a16="http://schemas.microsoft.com/office/drawing/2014/main" id="{3AD1C04B-04EF-43BA-B2AB-6F52AF8B94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1"/>
            <a:ext cx="6939937" cy="6453893"/>
          </a:xfrm>
          <a:custGeom>
            <a:avLst/>
            <a:gdLst>
              <a:gd name="connsiteX0" fmla="*/ 111814 w 4695433"/>
              <a:gd name="connsiteY0" fmla="*/ 3049004 h 4582435"/>
              <a:gd name="connsiteX1" fmla="*/ 297409 w 4695433"/>
              <a:gd name="connsiteY1" fmla="*/ 3091902 h 4582435"/>
              <a:gd name="connsiteX2" fmla="*/ 416673 w 4695433"/>
              <a:gd name="connsiteY2" fmla="*/ 3537003 h 4582435"/>
              <a:gd name="connsiteX3" fmla="*/ 31751 w 4695433"/>
              <a:gd name="connsiteY3" fmla="*/ 3683368 h 4582435"/>
              <a:gd name="connsiteX4" fmla="*/ 0 w 4695433"/>
              <a:gd name="connsiteY4" fmla="*/ 3669070 h 4582435"/>
              <a:gd name="connsiteX5" fmla="*/ 0 w 4695433"/>
              <a:gd name="connsiteY5" fmla="*/ 3079852 h 4582435"/>
              <a:gd name="connsiteX6" fmla="*/ 35156 w 4695433"/>
              <a:gd name="connsiteY6" fmla="*/ 3063756 h 4582435"/>
              <a:gd name="connsiteX7" fmla="*/ 111814 w 4695433"/>
              <a:gd name="connsiteY7" fmla="*/ 3049004 h 4582435"/>
              <a:gd name="connsiteX8" fmla="*/ 0 w 4695433"/>
              <a:gd name="connsiteY8" fmla="*/ 0 h 4582435"/>
              <a:gd name="connsiteX9" fmla="*/ 4695433 w 4695433"/>
              <a:gd name="connsiteY9" fmla="*/ 0 h 4582435"/>
              <a:gd name="connsiteX10" fmla="*/ 4663044 w 4695433"/>
              <a:gd name="connsiteY10" fmla="*/ 68762 h 4582435"/>
              <a:gd name="connsiteX11" fmla="*/ 4571319 w 4695433"/>
              <a:gd name="connsiteY11" fmla="*/ 201411 h 4582435"/>
              <a:gd name="connsiteX12" fmla="*/ 4099777 w 4695433"/>
              <a:gd name="connsiteY12" fmla="*/ 504347 h 4582435"/>
              <a:gd name="connsiteX13" fmla="*/ 3811860 w 4695433"/>
              <a:gd name="connsiteY13" fmla="*/ 1682068 h 4582435"/>
              <a:gd name="connsiteX14" fmla="*/ 3167043 w 4695433"/>
              <a:gd name="connsiteY14" fmla="*/ 4278500 h 4582435"/>
              <a:gd name="connsiteX15" fmla="*/ 2640955 w 4695433"/>
              <a:gd name="connsiteY15" fmla="*/ 4485587 h 4582435"/>
              <a:gd name="connsiteX16" fmla="*/ 1495663 w 4695433"/>
              <a:gd name="connsiteY16" fmla="*/ 4435228 h 4582435"/>
              <a:gd name="connsiteX17" fmla="*/ 1020813 w 4695433"/>
              <a:gd name="connsiteY17" fmla="*/ 3838149 h 4582435"/>
              <a:gd name="connsiteX18" fmla="*/ 626404 w 4695433"/>
              <a:gd name="connsiteY18" fmla="*/ 3045292 h 4582435"/>
              <a:gd name="connsiteX19" fmla="*/ 147061 w 4695433"/>
              <a:gd name="connsiteY19" fmla="*/ 2765401 h 4582435"/>
              <a:gd name="connsiteX20" fmla="*/ 0 w 4695433"/>
              <a:gd name="connsiteY20" fmla="*/ 2736690 h 4582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695433" h="4582435">
                <a:moveTo>
                  <a:pt x="111814" y="3049004"/>
                </a:moveTo>
                <a:cubicBezTo>
                  <a:pt x="174417" y="3044581"/>
                  <a:pt x="238967" y="3058160"/>
                  <a:pt x="297409" y="3091902"/>
                </a:cubicBezTo>
                <a:cubicBezTo>
                  <a:pt x="453255" y="3181878"/>
                  <a:pt x="506651" y="3381158"/>
                  <a:pt x="416673" y="3537003"/>
                </a:cubicBezTo>
                <a:cubicBezTo>
                  <a:pt x="337943" y="3673368"/>
                  <a:pt x="175529" y="3731295"/>
                  <a:pt x="31751" y="3683368"/>
                </a:cubicBezTo>
                <a:lnTo>
                  <a:pt x="0" y="3669070"/>
                </a:lnTo>
                <a:lnTo>
                  <a:pt x="0" y="3079852"/>
                </a:lnTo>
                <a:lnTo>
                  <a:pt x="35156" y="3063756"/>
                </a:lnTo>
                <a:cubicBezTo>
                  <a:pt x="59982" y="3055817"/>
                  <a:pt x="85729" y="3050848"/>
                  <a:pt x="111814" y="3049004"/>
                </a:cubicBezTo>
                <a:close/>
                <a:moveTo>
                  <a:pt x="0" y="0"/>
                </a:moveTo>
                <a:lnTo>
                  <a:pt x="4695433" y="0"/>
                </a:lnTo>
                <a:lnTo>
                  <a:pt x="4663044" y="68762"/>
                </a:lnTo>
                <a:cubicBezTo>
                  <a:pt x="4636274" y="118744"/>
                  <a:pt x="4605467" y="163546"/>
                  <a:pt x="4571319" y="201411"/>
                </a:cubicBezTo>
                <a:cubicBezTo>
                  <a:pt x="4449886" y="335755"/>
                  <a:pt x="4268949" y="426743"/>
                  <a:pt x="4099777" y="504347"/>
                </a:cubicBezTo>
                <a:cubicBezTo>
                  <a:pt x="3604896" y="731933"/>
                  <a:pt x="3591784" y="1317548"/>
                  <a:pt x="3811860" y="1682068"/>
                </a:cubicBezTo>
                <a:cubicBezTo>
                  <a:pt x="4454413" y="2741008"/>
                  <a:pt x="4084752" y="3706193"/>
                  <a:pt x="3167043" y="4278500"/>
                </a:cubicBezTo>
                <a:cubicBezTo>
                  <a:pt x="3009772" y="4376529"/>
                  <a:pt x="2817700" y="4417630"/>
                  <a:pt x="2640955" y="4485587"/>
                </a:cubicBezTo>
                <a:cubicBezTo>
                  <a:pt x="2250950" y="4603206"/>
                  <a:pt x="1866703" y="4642930"/>
                  <a:pt x="1495663" y="4435228"/>
                </a:cubicBezTo>
                <a:cubicBezTo>
                  <a:pt x="1259049" y="4302759"/>
                  <a:pt x="1121911" y="4090107"/>
                  <a:pt x="1020813" y="3838149"/>
                </a:cubicBezTo>
                <a:cubicBezTo>
                  <a:pt x="910679" y="3564211"/>
                  <a:pt x="784571" y="3292847"/>
                  <a:pt x="626404" y="3045292"/>
                </a:cubicBezTo>
                <a:cubicBezTo>
                  <a:pt x="516355" y="2873268"/>
                  <a:pt x="336073" y="2807363"/>
                  <a:pt x="147061" y="2765401"/>
                </a:cubicBezTo>
                <a:lnTo>
                  <a:pt x="0" y="273669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732360E-F86F-8CBE-7994-B68D7743A0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59" y="604194"/>
            <a:ext cx="5897123" cy="58209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/>
              <a:t>Experiment - Setup</a:t>
            </a:r>
            <a:endParaRPr lang="en-US">
              <a:cs typeface="Posterama"/>
            </a:endParaRPr>
          </a:p>
        </p:txBody>
      </p:sp>
      <p:pic>
        <p:nvPicPr>
          <p:cNvPr id="2" name="Picture 1" descr="A map of a city&#10;&#10;Description automatically generated">
            <a:extLst>
              <a:ext uri="{FF2B5EF4-FFF2-40B4-BE49-F238E27FC236}">
                <a16:creationId xmlns:a16="http://schemas.microsoft.com/office/drawing/2014/main" id="{F69CA377-43D6-2234-5822-8CE2F26545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480" y="1069819"/>
            <a:ext cx="6031136" cy="5178582"/>
          </a:xfrm>
          <a:prstGeom prst="rect">
            <a:avLst/>
          </a:prstGeom>
        </p:spPr>
      </p:pic>
      <p:sp>
        <p:nvSpPr>
          <p:cNvPr id="4" name="Content Placeholder 7">
            <a:extLst>
              <a:ext uri="{FF2B5EF4-FFF2-40B4-BE49-F238E27FC236}">
                <a16:creationId xmlns:a16="http://schemas.microsoft.com/office/drawing/2014/main" id="{FF55D0AF-F930-BB50-7AAE-7BE26148590E}"/>
              </a:ext>
            </a:extLst>
          </p:cNvPr>
          <p:cNvSpPr txBox="1">
            <a:spLocks/>
          </p:cNvSpPr>
          <p:nvPr/>
        </p:nvSpPr>
        <p:spPr>
          <a:xfrm>
            <a:off x="1294994" y="1644097"/>
            <a:ext cx="4841014" cy="298134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504020202020204" pitchFamily="34" charset="0"/>
              <a:buChar char="•"/>
            </a:pPr>
            <a:r>
              <a:rPr lang="en-US" sz="2800">
                <a:latin typeface="Posterama"/>
                <a:cs typeface="Posterama"/>
              </a:rPr>
              <a:t>SUMO</a:t>
            </a:r>
            <a:endParaRPr lang="en-US">
              <a:latin typeface="Avenir Next LT Pro"/>
              <a:cs typeface="Posterama"/>
            </a:endParaRPr>
          </a:p>
          <a:p>
            <a:pPr marL="342900" indent="-342900">
              <a:buFont typeface="Arial" panose="020B0504020202020204" pitchFamily="34" charset="0"/>
              <a:buChar char="•"/>
            </a:pPr>
            <a:r>
              <a:rPr lang="en-US" sz="2800">
                <a:latin typeface="Posterama"/>
                <a:cs typeface="Posterama"/>
              </a:rPr>
              <a:t>Un segment de </a:t>
            </a:r>
            <a:r>
              <a:rPr lang="en-US" sz="2800" err="1">
                <a:latin typeface="Posterama"/>
                <a:cs typeface="Posterama"/>
              </a:rPr>
              <a:t>autostradă</a:t>
            </a:r>
            <a:r>
              <a:rPr lang="en-US" sz="2800">
                <a:latin typeface="Posterama"/>
                <a:cs typeface="Posterama"/>
              </a:rPr>
              <a:t> real </a:t>
            </a:r>
            <a:r>
              <a:rPr lang="en-US" sz="2800" err="1">
                <a:latin typeface="Posterama"/>
                <a:cs typeface="Posterama"/>
              </a:rPr>
              <a:t>simulat</a:t>
            </a:r>
            <a:endParaRPr lang="en-US" sz="2800">
              <a:latin typeface="Posterama"/>
              <a:cs typeface="Posterama"/>
            </a:endParaRPr>
          </a:p>
          <a:p>
            <a:pPr marL="342900" indent="-342900">
              <a:buFont typeface="Arial" panose="020B0504020202020204" pitchFamily="34" charset="0"/>
              <a:buChar char="•"/>
            </a:pPr>
            <a:r>
              <a:rPr lang="en-US" sz="2800" err="1">
                <a:latin typeface="Posterama"/>
                <a:cs typeface="Posterama"/>
              </a:rPr>
              <a:t>Trafic</a:t>
            </a:r>
            <a:r>
              <a:rPr lang="en-US" sz="2800">
                <a:latin typeface="Posterama"/>
                <a:cs typeface="Posterama"/>
              </a:rPr>
              <a:t> dens</a:t>
            </a:r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072369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4C10C6F-2E18-2277-002F-B11D0BDB71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Rectangle 196">
            <a:extLst>
              <a:ext uri="{FF2B5EF4-FFF2-40B4-BE49-F238E27FC236}">
                <a16:creationId xmlns:a16="http://schemas.microsoft.com/office/drawing/2014/main" id="{042E603F-28B7-4831-BF23-65FBAB13D5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9" name="Freeform: Shape 198">
            <a:extLst>
              <a:ext uri="{FF2B5EF4-FFF2-40B4-BE49-F238E27FC236}">
                <a16:creationId xmlns:a16="http://schemas.microsoft.com/office/drawing/2014/main" id="{4D39700F-2B10-4402-A7DD-06EE22458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232968"/>
            <a:ext cx="9560477" cy="6625032"/>
          </a:xfrm>
          <a:custGeom>
            <a:avLst/>
            <a:gdLst>
              <a:gd name="connsiteX0" fmla="*/ 8831314 w 9263816"/>
              <a:gd name="connsiteY0" fmla="*/ 5943878 h 6858000"/>
              <a:gd name="connsiteX1" fmla="*/ 9179783 w 9263816"/>
              <a:gd name="connsiteY1" fmla="*/ 6086141 h 6858000"/>
              <a:gd name="connsiteX2" fmla="*/ 9260887 w 9263816"/>
              <a:gd name="connsiteY2" fmla="*/ 6279156 h 6858000"/>
              <a:gd name="connsiteX3" fmla="*/ 8925621 w 9263816"/>
              <a:gd name="connsiteY3" fmla="*/ 6708712 h 6858000"/>
              <a:gd name="connsiteX4" fmla="*/ 8496050 w 9263816"/>
              <a:gd name="connsiteY4" fmla="*/ 6373449 h 6858000"/>
              <a:gd name="connsiteX5" fmla="*/ 8831314 w 9263816"/>
              <a:gd name="connsiteY5" fmla="*/ 5943878 h 6858000"/>
              <a:gd name="connsiteX6" fmla="*/ 7397485 w 9263816"/>
              <a:gd name="connsiteY6" fmla="*/ 5931706 h 6858000"/>
              <a:gd name="connsiteX7" fmla="*/ 7917779 w 9263816"/>
              <a:gd name="connsiteY7" fmla="*/ 6191864 h 6858000"/>
              <a:gd name="connsiteX8" fmla="*/ 8013467 w 9263816"/>
              <a:gd name="connsiteY8" fmla="*/ 6375784 h 6858000"/>
              <a:gd name="connsiteX9" fmla="*/ 8021879 w 9263816"/>
              <a:gd name="connsiteY9" fmla="*/ 6753751 h 6858000"/>
              <a:gd name="connsiteX10" fmla="*/ 7981316 w 9263816"/>
              <a:gd name="connsiteY10" fmla="*/ 6858000 h 6858000"/>
              <a:gd name="connsiteX11" fmla="*/ 6819486 w 9263816"/>
              <a:gd name="connsiteY11" fmla="*/ 6858000 h 6858000"/>
              <a:gd name="connsiteX12" fmla="*/ 6785199 w 9263816"/>
              <a:gd name="connsiteY12" fmla="*/ 6781101 h 6858000"/>
              <a:gd name="connsiteX13" fmla="*/ 7196747 w 9263816"/>
              <a:gd name="connsiteY13" fmla="*/ 5964309 h 6858000"/>
              <a:gd name="connsiteX14" fmla="*/ 7397485 w 9263816"/>
              <a:gd name="connsiteY14" fmla="*/ 5931706 h 6858000"/>
              <a:gd name="connsiteX15" fmla="*/ 1505570 w 9263816"/>
              <a:gd name="connsiteY15" fmla="*/ 227178 h 6858000"/>
              <a:gd name="connsiteX16" fmla="*/ 2026489 w 9263816"/>
              <a:gd name="connsiteY16" fmla="*/ 392370 h 6858000"/>
              <a:gd name="connsiteX17" fmla="*/ 2444553 w 9263816"/>
              <a:gd name="connsiteY17" fmla="*/ 1654853 h 6858000"/>
              <a:gd name="connsiteX18" fmla="*/ 3183153 w 9263816"/>
              <a:gd name="connsiteY18" fmla="*/ 2116208 h 6858000"/>
              <a:gd name="connsiteX19" fmla="*/ 4288384 w 9263816"/>
              <a:gd name="connsiteY19" fmla="*/ 1291908 h 6858000"/>
              <a:gd name="connsiteX20" fmla="*/ 5472602 w 9263816"/>
              <a:gd name="connsiteY20" fmla="*/ 1697818 h 6858000"/>
              <a:gd name="connsiteX21" fmla="*/ 5844697 w 9263816"/>
              <a:gd name="connsiteY21" fmla="*/ 3444791 h 6858000"/>
              <a:gd name="connsiteX22" fmla="*/ 6715674 w 9263816"/>
              <a:gd name="connsiteY22" fmla="*/ 4065208 h 6858000"/>
              <a:gd name="connsiteX23" fmla="*/ 8130429 w 9263816"/>
              <a:gd name="connsiteY23" fmla="*/ 4101787 h 6858000"/>
              <a:gd name="connsiteX24" fmla="*/ 8624630 w 9263816"/>
              <a:gd name="connsiteY24" fmla="*/ 4686202 h 6858000"/>
              <a:gd name="connsiteX25" fmla="*/ 8623843 w 9263816"/>
              <a:gd name="connsiteY25" fmla="*/ 4685749 h 6858000"/>
              <a:gd name="connsiteX26" fmla="*/ 8646859 w 9263816"/>
              <a:gd name="connsiteY26" fmla="*/ 4835156 h 6858000"/>
              <a:gd name="connsiteX27" fmla="*/ 8079403 w 9263816"/>
              <a:gd name="connsiteY27" fmla="*/ 5661624 h 6858000"/>
              <a:gd name="connsiteX28" fmla="*/ 6833105 w 9263816"/>
              <a:gd name="connsiteY28" fmla="*/ 5397208 h 6858000"/>
              <a:gd name="connsiteX29" fmla="*/ 5900832 w 9263816"/>
              <a:gd name="connsiteY29" fmla="*/ 5944462 h 6858000"/>
              <a:gd name="connsiteX30" fmla="*/ 6067212 w 9263816"/>
              <a:gd name="connsiteY30" fmla="*/ 6811916 h 6858000"/>
              <a:gd name="connsiteX31" fmla="*/ 6089565 w 9263816"/>
              <a:gd name="connsiteY31" fmla="*/ 6858000 h 6858000"/>
              <a:gd name="connsiteX32" fmla="*/ 0 w 9263816"/>
              <a:gd name="connsiteY32" fmla="*/ 6858000 h 6858000"/>
              <a:gd name="connsiteX33" fmla="*/ 0 w 9263816"/>
              <a:gd name="connsiteY33" fmla="*/ 2181377 h 6858000"/>
              <a:gd name="connsiteX34" fmla="*/ 73069 w 9263816"/>
              <a:gd name="connsiteY34" fmla="*/ 2215839 h 6858000"/>
              <a:gd name="connsiteX35" fmla="*/ 335445 w 9263816"/>
              <a:gd name="connsiteY35" fmla="*/ 2237140 h 6858000"/>
              <a:gd name="connsiteX36" fmla="*/ 752878 w 9263816"/>
              <a:gd name="connsiteY36" fmla="*/ 1445285 h 6858000"/>
              <a:gd name="connsiteX37" fmla="*/ 1202551 w 9263816"/>
              <a:gd name="connsiteY37" fmla="*/ 314229 h 6858000"/>
              <a:gd name="connsiteX38" fmla="*/ 1505570 w 9263816"/>
              <a:gd name="connsiteY38" fmla="*/ 227178 h 6858000"/>
              <a:gd name="connsiteX39" fmla="*/ 3142509 w 9263816"/>
              <a:gd name="connsiteY39" fmla="*/ 68854 h 6858000"/>
              <a:gd name="connsiteX40" fmla="*/ 3490978 w 9263816"/>
              <a:gd name="connsiteY40" fmla="*/ 211117 h 6858000"/>
              <a:gd name="connsiteX41" fmla="*/ 3572083 w 9263816"/>
              <a:gd name="connsiteY41" fmla="*/ 404131 h 6858000"/>
              <a:gd name="connsiteX42" fmla="*/ 3236814 w 9263816"/>
              <a:gd name="connsiteY42" fmla="*/ 833688 h 6858000"/>
              <a:gd name="connsiteX43" fmla="*/ 2807245 w 9263816"/>
              <a:gd name="connsiteY43" fmla="*/ 498425 h 6858000"/>
              <a:gd name="connsiteX44" fmla="*/ 3142509 w 9263816"/>
              <a:gd name="connsiteY44" fmla="*/ 68854 h 6858000"/>
              <a:gd name="connsiteX45" fmla="*/ 0 w 9263816"/>
              <a:gd name="connsiteY45" fmla="*/ 0 h 6858000"/>
              <a:gd name="connsiteX46" fmla="*/ 39858 w 9263816"/>
              <a:gd name="connsiteY46" fmla="*/ 0 h 6858000"/>
              <a:gd name="connsiteX47" fmla="*/ 65022 w 9263816"/>
              <a:gd name="connsiteY47" fmla="*/ 5834 h 6858000"/>
              <a:gd name="connsiteX48" fmla="*/ 389258 w 9263816"/>
              <a:gd name="connsiteY48" fmla="*/ 235630 h 6858000"/>
              <a:gd name="connsiteX49" fmla="*/ 485484 w 9263816"/>
              <a:gd name="connsiteY49" fmla="*/ 420070 h 6858000"/>
              <a:gd name="connsiteX50" fmla="*/ 74229 w 9263816"/>
              <a:gd name="connsiteY50" fmla="*/ 1237955 h 6858000"/>
              <a:gd name="connsiteX51" fmla="*/ 0 w 9263816"/>
              <a:gd name="connsiteY51" fmla="*/ 125447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9263816" h="6858000">
                <a:moveTo>
                  <a:pt x="8831314" y="5943878"/>
                </a:moveTo>
                <a:cubicBezTo>
                  <a:pt x="8964281" y="5927490"/>
                  <a:pt x="9096260" y="5981362"/>
                  <a:pt x="9179783" y="6086141"/>
                </a:cubicBezTo>
                <a:cubicBezTo>
                  <a:pt x="9224074" y="6141769"/>
                  <a:pt x="9252211" y="6208560"/>
                  <a:pt x="9260887" y="6279156"/>
                </a:cubicBezTo>
                <a:cubicBezTo>
                  <a:pt x="9286897" y="6490362"/>
                  <a:pt x="9136845" y="6682672"/>
                  <a:pt x="8925621" y="6708712"/>
                </a:cubicBezTo>
                <a:cubicBezTo>
                  <a:pt x="8714398" y="6734766"/>
                  <a:pt x="8522062" y="6584655"/>
                  <a:pt x="8496050" y="6373449"/>
                </a:cubicBezTo>
                <a:cubicBezTo>
                  <a:pt x="8470038" y="6162229"/>
                  <a:pt x="8620090" y="5969920"/>
                  <a:pt x="8831314" y="5943878"/>
                </a:cubicBezTo>
                <a:close/>
                <a:moveTo>
                  <a:pt x="7397485" y="5931706"/>
                </a:moveTo>
                <a:cubicBezTo>
                  <a:pt x="7598431" y="5931157"/>
                  <a:pt x="7792965" y="6024548"/>
                  <a:pt x="7917779" y="6191864"/>
                </a:cubicBezTo>
                <a:cubicBezTo>
                  <a:pt x="7959204" y="6247714"/>
                  <a:pt x="7991530" y="6309792"/>
                  <a:pt x="8013467" y="6375784"/>
                </a:cubicBezTo>
                <a:cubicBezTo>
                  <a:pt x="8055425" y="6502973"/>
                  <a:pt x="8055748" y="6633888"/>
                  <a:pt x="8021879" y="6753751"/>
                </a:cubicBezTo>
                <a:lnTo>
                  <a:pt x="7981316" y="6858000"/>
                </a:lnTo>
                <a:lnTo>
                  <a:pt x="6819486" y="6858000"/>
                </a:lnTo>
                <a:lnTo>
                  <a:pt x="6785199" y="6781101"/>
                </a:lnTo>
                <a:cubicBezTo>
                  <a:pt x="6673307" y="6441922"/>
                  <a:pt x="6857485" y="6076251"/>
                  <a:pt x="7196747" y="5964309"/>
                </a:cubicBezTo>
                <a:cubicBezTo>
                  <a:pt x="7262809" y="5942509"/>
                  <a:pt x="7330503" y="5931889"/>
                  <a:pt x="7397485" y="5931706"/>
                </a:cubicBezTo>
                <a:close/>
                <a:moveTo>
                  <a:pt x="1505570" y="227178"/>
                </a:moveTo>
                <a:cubicBezTo>
                  <a:pt x="1691018" y="218628"/>
                  <a:pt x="1889853" y="275403"/>
                  <a:pt x="2026489" y="392370"/>
                </a:cubicBezTo>
                <a:cubicBezTo>
                  <a:pt x="2369898" y="685965"/>
                  <a:pt x="2078266" y="1147857"/>
                  <a:pt x="2444553" y="1654853"/>
                </a:cubicBezTo>
                <a:cubicBezTo>
                  <a:pt x="2492906" y="1721679"/>
                  <a:pt x="2800482" y="2144546"/>
                  <a:pt x="3183153" y="2116208"/>
                </a:cubicBezTo>
                <a:cubicBezTo>
                  <a:pt x="3673561" y="2080541"/>
                  <a:pt x="3723222" y="1441614"/>
                  <a:pt x="4288384" y="1291908"/>
                </a:cubicBezTo>
                <a:cubicBezTo>
                  <a:pt x="4689065" y="1185875"/>
                  <a:pt x="5207943" y="1366633"/>
                  <a:pt x="5472602" y="1697818"/>
                </a:cubicBezTo>
                <a:cubicBezTo>
                  <a:pt x="5891294" y="2221754"/>
                  <a:pt x="5408012" y="2790179"/>
                  <a:pt x="5844697" y="3444791"/>
                </a:cubicBezTo>
                <a:cubicBezTo>
                  <a:pt x="6149900" y="3902467"/>
                  <a:pt x="6672672" y="4053594"/>
                  <a:pt x="6715674" y="4065208"/>
                </a:cubicBezTo>
                <a:cubicBezTo>
                  <a:pt x="7326423" y="4232519"/>
                  <a:pt x="7677158" y="3817020"/>
                  <a:pt x="8130429" y="4101787"/>
                </a:cubicBezTo>
                <a:cubicBezTo>
                  <a:pt x="8226340" y="4161985"/>
                  <a:pt x="8536372" y="4356819"/>
                  <a:pt x="8624630" y="4686202"/>
                </a:cubicBezTo>
                <a:lnTo>
                  <a:pt x="8623843" y="4685749"/>
                </a:lnTo>
                <a:cubicBezTo>
                  <a:pt x="8636924" y="4734567"/>
                  <a:pt x="8644635" y="4784678"/>
                  <a:pt x="8646859" y="4835156"/>
                </a:cubicBezTo>
                <a:cubicBezTo>
                  <a:pt x="8662596" y="5196604"/>
                  <a:pt x="8398383" y="5562326"/>
                  <a:pt x="8079403" y="5661624"/>
                </a:cubicBezTo>
                <a:cubicBezTo>
                  <a:pt x="7649807" y="5795217"/>
                  <a:pt x="7430996" y="5350293"/>
                  <a:pt x="6833105" y="5397208"/>
                </a:cubicBezTo>
                <a:cubicBezTo>
                  <a:pt x="6519033" y="5421527"/>
                  <a:pt x="6056658" y="5595550"/>
                  <a:pt x="5900832" y="5944462"/>
                </a:cubicBezTo>
                <a:cubicBezTo>
                  <a:pt x="5770548" y="6236600"/>
                  <a:pt x="5916359" y="6515160"/>
                  <a:pt x="6067212" y="6811916"/>
                </a:cubicBezTo>
                <a:lnTo>
                  <a:pt x="6089565" y="6858000"/>
                </a:lnTo>
                <a:lnTo>
                  <a:pt x="0" y="6858000"/>
                </a:lnTo>
                <a:lnTo>
                  <a:pt x="0" y="2181377"/>
                </a:lnTo>
                <a:lnTo>
                  <a:pt x="73069" y="2215839"/>
                </a:lnTo>
                <a:cubicBezTo>
                  <a:pt x="165116" y="2251829"/>
                  <a:pt x="254486" y="2263171"/>
                  <a:pt x="335445" y="2237140"/>
                </a:cubicBezTo>
                <a:cubicBezTo>
                  <a:pt x="594718" y="2153707"/>
                  <a:pt x="688441" y="1733807"/>
                  <a:pt x="752878" y="1445285"/>
                </a:cubicBezTo>
                <a:cubicBezTo>
                  <a:pt x="925059" y="674068"/>
                  <a:pt x="975076" y="456292"/>
                  <a:pt x="1202551" y="314229"/>
                </a:cubicBezTo>
                <a:cubicBezTo>
                  <a:pt x="1287853" y="260956"/>
                  <a:pt x="1394302" y="232308"/>
                  <a:pt x="1505570" y="227178"/>
                </a:cubicBezTo>
                <a:close/>
                <a:moveTo>
                  <a:pt x="3142509" y="68854"/>
                </a:moveTo>
                <a:cubicBezTo>
                  <a:pt x="3275474" y="52467"/>
                  <a:pt x="3407455" y="106339"/>
                  <a:pt x="3490978" y="211117"/>
                </a:cubicBezTo>
                <a:cubicBezTo>
                  <a:pt x="3535271" y="266744"/>
                  <a:pt x="3563404" y="333535"/>
                  <a:pt x="3572083" y="404131"/>
                </a:cubicBezTo>
                <a:cubicBezTo>
                  <a:pt x="3598092" y="615337"/>
                  <a:pt x="3448040" y="807648"/>
                  <a:pt x="3236814" y="833688"/>
                </a:cubicBezTo>
                <a:cubicBezTo>
                  <a:pt x="3025594" y="859741"/>
                  <a:pt x="2833255" y="709631"/>
                  <a:pt x="2807245" y="498425"/>
                </a:cubicBezTo>
                <a:cubicBezTo>
                  <a:pt x="2781232" y="287207"/>
                  <a:pt x="2931283" y="94896"/>
                  <a:pt x="3142509" y="68854"/>
                </a:cubicBezTo>
                <a:close/>
                <a:moveTo>
                  <a:pt x="0" y="0"/>
                </a:moveTo>
                <a:lnTo>
                  <a:pt x="39858" y="0"/>
                </a:lnTo>
                <a:lnTo>
                  <a:pt x="65022" y="5834"/>
                </a:lnTo>
                <a:cubicBezTo>
                  <a:pt x="191545" y="45606"/>
                  <a:pt x="305874" y="124173"/>
                  <a:pt x="389258" y="235630"/>
                </a:cubicBezTo>
                <a:cubicBezTo>
                  <a:pt x="430983" y="291600"/>
                  <a:pt x="463360" y="353876"/>
                  <a:pt x="485484" y="420070"/>
                </a:cubicBezTo>
                <a:cubicBezTo>
                  <a:pt x="597711" y="759508"/>
                  <a:pt x="413661" y="1125662"/>
                  <a:pt x="74229" y="1237955"/>
                </a:cubicBezTo>
                <a:lnTo>
                  <a:pt x="0" y="1254477"/>
                </a:lnTo>
                <a:close/>
              </a:path>
            </a:pathLst>
          </a:custGeom>
          <a:solidFill>
            <a:schemeClr val="bg1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201" name="Background Fill">
            <a:extLst>
              <a:ext uri="{FF2B5EF4-FFF2-40B4-BE49-F238E27FC236}">
                <a16:creationId xmlns:a16="http://schemas.microsoft.com/office/drawing/2014/main" id="{6DA65B90-7B06-4499-91BA-CDDD361324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" name="Rectangle 202">
            <a:extLst>
              <a:ext uri="{FF2B5EF4-FFF2-40B4-BE49-F238E27FC236}">
                <a16:creationId xmlns:a16="http://schemas.microsoft.com/office/drawing/2014/main" id="{D1FFE435-0754-492D-B815-BD114217D3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" name="Freeform: Shape 204">
            <a:extLst>
              <a:ext uri="{FF2B5EF4-FFF2-40B4-BE49-F238E27FC236}">
                <a16:creationId xmlns:a16="http://schemas.microsoft.com/office/drawing/2014/main" id="{7EF79062-B5BB-45DF-810C-95A324A9D6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0" y="2140699"/>
            <a:ext cx="12192000" cy="4717301"/>
          </a:xfrm>
          <a:custGeom>
            <a:avLst/>
            <a:gdLst>
              <a:gd name="connsiteX0" fmla="*/ 8930642 w 12192000"/>
              <a:gd name="connsiteY0" fmla="*/ 4273734 h 4717301"/>
              <a:gd name="connsiteX1" fmla="*/ 9143134 w 12192000"/>
              <a:gd name="connsiteY1" fmla="*/ 4396362 h 4717301"/>
              <a:gd name="connsiteX2" fmla="*/ 9043549 w 12192000"/>
              <a:gd name="connsiteY2" fmla="*/ 4693978 h 4717301"/>
              <a:gd name="connsiteX3" fmla="*/ 8745984 w 12192000"/>
              <a:gd name="connsiteY3" fmla="*/ 4594249 h 4717301"/>
              <a:gd name="connsiteX4" fmla="*/ 8845568 w 12192000"/>
              <a:gd name="connsiteY4" fmla="*/ 4296634 h 4717301"/>
              <a:gd name="connsiteX5" fmla="*/ 8930642 w 12192000"/>
              <a:gd name="connsiteY5" fmla="*/ 4273734 h 4717301"/>
              <a:gd name="connsiteX6" fmla="*/ 9842642 w 12192000"/>
              <a:gd name="connsiteY6" fmla="*/ 3718743 h 4717301"/>
              <a:gd name="connsiteX7" fmla="*/ 10272210 w 12192000"/>
              <a:gd name="connsiteY7" fmla="*/ 3966645 h 4717301"/>
              <a:gd name="connsiteX8" fmla="*/ 10070896 w 12192000"/>
              <a:gd name="connsiteY8" fmla="*/ 4568292 h 4717301"/>
              <a:gd name="connsiteX9" fmla="*/ 9469346 w 12192000"/>
              <a:gd name="connsiteY9" fmla="*/ 4366686 h 4717301"/>
              <a:gd name="connsiteX10" fmla="*/ 9670660 w 12192000"/>
              <a:gd name="connsiteY10" fmla="*/ 3765038 h 4717301"/>
              <a:gd name="connsiteX11" fmla="*/ 9842642 w 12192000"/>
              <a:gd name="connsiteY11" fmla="*/ 3718743 h 4717301"/>
              <a:gd name="connsiteX12" fmla="*/ 0 w 12192000"/>
              <a:gd name="connsiteY12" fmla="*/ 0 h 4717301"/>
              <a:gd name="connsiteX13" fmla="*/ 12192000 w 12192000"/>
              <a:gd name="connsiteY13" fmla="*/ 0 h 4717301"/>
              <a:gd name="connsiteX14" fmla="*/ 12192000 w 12192000"/>
              <a:gd name="connsiteY14" fmla="*/ 3369891 h 4717301"/>
              <a:gd name="connsiteX15" fmla="*/ 12124015 w 12192000"/>
              <a:gd name="connsiteY15" fmla="*/ 3410713 h 4717301"/>
              <a:gd name="connsiteX16" fmla="*/ 11077457 w 12192000"/>
              <a:gd name="connsiteY16" fmla="*/ 3501725 h 4717301"/>
              <a:gd name="connsiteX17" fmla="*/ 9867246 w 12192000"/>
              <a:gd name="connsiteY17" fmla="*/ 3351592 h 4717301"/>
              <a:gd name="connsiteX18" fmla="*/ 8994802 w 12192000"/>
              <a:gd name="connsiteY18" fmla="*/ 3878378 h 4717301"/>
              <a:gd name="connsiteX19" fmla="*/ 6994655 w 12192000"/>
              <a:gd name="connsiteY19" fmla="*/ 4335637 h 4717301"/>
              <a:gd name="connsiteX20" fmla="*/ 6287534 w 12192000"/>
              <a:gd name="connsiteY20" fmla="*/ 3714199 h 4717301"/>
              <a:gd name="connsiteX21" fmla="*/ 4392596 w 12192000"/>
              <a:gd name="connsiteY21" fmla="*/ 3392344 h 4717301"/>
              <a:gd name="connsiteX22" fmla="*/ 3014500 w 12192000"/>
              <a:gd name="connsiteY22" fmla="*/ 4100222 h 4717301"/>
              <a:gd name="connsiteX23" fmla="*/ 86414 w 12192000"/>
              <a:gd name="connsiteY23" fmla="*/ 3903305 h 4717301"/>
              <a:gd name="connsiteX24" fmla="*/ 0 w 12192000"/>
              <a:gd name="connsiteY24" fmla="*/ 3840566 h 4717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2192000" h="4717301">
                <a:moveTo>
                  <a:pt x="8930642" y="4273734"/>
                </a:moveTo>
                <a:cubicBezTo>
                  <a:pt x="9016941" y="4268381"/>
                  <a:pt x="9102130" y="4314070"/>
                  <a:pt x="9143134" y="4396362"/>
                </a:cubicBezTo>
                <a:cubicBezTo>
                  <a:pt x="9197806" y="4506087"/>
                  <a:pt x="9153221" y="4639333"/>
                  <a:pt x="9043549" y="4693978"/>
                </a:cubicBezTo>
                <a:cubicBezTo>
                  <a:pt x="8933879" y="4748622"/>
                  <a:pt x="8800655" y="4703973"/>
                  <a:pt x="8745984" y="4594249"/>
                </a:cubicBezTo>
                <a:cubicBezTo>
                  <a:pt x="8691311" y="4484525"/>
                  <a:pt x="8735897" y="4351279"/>
                  <a:pt x="8845568" y="4296634"/>
                </a:cubicBezTo>
                <a:cubicBezTo>
                  <a:pt x="8872986" y="4282973"/>
                  <a:pt x="8901875" y="4275517"/>
                  <a:pt x="8930642" y="4273734"/>
                </a:cubicBezTo>
                <a:close/>
                <a:moveTo>
                  <a:pt x="9842642" y="3718743"/>
                </a:moveTo>
                <a:cubicBezTo>
                  <a:pt x="10017101" y="3707923"/>
                  <a:pt x="10189318" y="3800286"/>
                  <a:pt x="10272210" y="3966645"/>
                </a:cubicBezTo>
                <a:cubicBezTo>
                  <a:pt x="10382732" y="4188458"/>
                  <a:pt x="10292600" y="4457825"/>
                  <a:pt x="10070896" y="4568292"/>
                </a:cubicBezTo>
                <a:cubicBezTo>
                  <a:pt x="9849191" y="4678760"/>
                  <a:pt x="9579867" y="4588498"/>
                  <a:pt x="9469346" y="4366686"/>
                </a:cubicBezTo>
                <a:cubicBezTo>
                  <a:pt x="9358824" y="4144873"/>
                  <a:pt x="9448956" y="3875506"/>
                  <a:pt x="9670660" y="3765038"/>
                </a:cubicBezTo>
                <a:cubicBezTo>
                  <a:pt x="9726087" y="3737421"/>
                  <a:pt x="9784490" y="3722349"/>
                  <a:pt x="9842642" y="3718743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3369891"/>
                </a:lnTo>
                <a:lnTo>
                  <a:pt x="12124015" y="3410713"/>
                </a:lnTo>
                <a:cubicBezTo>
                  <a:pt x="11792041" y="3581538"/>
                  <a:pt x="11443617" y="3577252"/>
                  <a:pt x="11077457" y="3501725"/>
                </a:cubicBezTo>
                <a:cubicBezTo>
                  <a:pt x="10679189" y="3419860"/>
                  <a:pt x="10271734" y="3358281"/>
                  <a:pt x="9867246" y="3351592"/>
                </a:cubicBezTo>
                <a:cubicBezTo>
                  <a:pt x="9492336" y="3345611"/>
                  <a:pt x="9239136" y="3626329"/>
                  <a:pt x="8994802" y="3878378"/>
                </a:cubicBezTo>
                <a:cubicBezTo>
                  <a:pt x="8385954" y="4506678"/>
                  <a:pt x="7695268" y="4690742"/>
                  <a:pt x="6994655" y="4335637"/>
                </a:cubicBezTo>
                <a:cubicBezTo>
                  <a:pt x="6722938" y="4197922"/>
                  <a:pt x="6494843" y="3948626"/>
                  <a:pt x="6287534" y="3714199"/>
                </a:cubicBezTo>
                <a:cubicBezTo>
                  <a:pt x="5731733" y="3085491"/>
                  <a:pt x="5043559" y="3067499"/>
                  <a:pt x="4392596" y="3392344"/>
                </a:cubicBezTo>
                <a:cubicBezTo>
                  <a:pt x="3930423" y="3623867"/>
                  <a:pt x="3492022" y="3908604"/>
                  <a:pt x="3014500" y="4100222"/>
                </a:cubicBezTo>
                <a:cubicBezTo>
                  <a:pt x="1977820" y="4518409"/>
                  <a:pt x="973242" y="4499486"/>
                  <a:pt x="86414" y="3903305"/>
                </a:cubicBezTo>
                <a:lnTo>
                  <a:pt x="0" y="384056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F6B6CE0-3C9C-2770-A34E-2A3E0EC0AF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69856"/>
            <a:ext cx="6658405" cy="145117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/>
              <a:t>Hiperparametri </a:t>
            </a:r>
          </a:p>
        </p:txBody>
      </p:sp>
      <p:pic>
        <p:nvPicPr>
          <p:cNvPr id="3" name="Picture 2" descr="A table with numbers and text&#10;&#10;Description automatically generated">
            <a:extLst>
              <a:ext uri="{FF2B5EF4-FFF2-40B4-BE49-F238E27FC236}">
                <a16:creationId xmlns:a16="http://schemas.microsoft.com/office/drawing/2014/main" id="{728FB6BE-3402-B01C-251B-521B1A4306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319" r="74"/>
          <a:stretch/>
        </p:blipFill>
        <p:spPr>
          <a:xfrm>
            <a:off x="2099264" y="3814218"/>
            <a:ext cx="7687718" cy="3043416"/>
          </a:xfrm>
          <a:prstGeom prst="rect">
            <a:avLst/>
          </a:prstGeom>
        </p:spPr>
      </p:pic>
      <p:sp>
        <p:nvSpPr>
          <p:cNvPr id="4" name="Content Placeholder 7">
            <a:extLst>
              <a:ext uri="{FF2B5EF4-FFF2-40B4-BE49-F238E27FC236}">
                <a16:creationId xmlns:a16="http://schemas.microsoft.com/office/drawing/2014/main" id="{1D0D8459-7B21-CA9D-53ED-514BE4F08A7E}"/>
              </a:ext>
            </a:extLst>
          </p:cNvPr>
          <p:cNvSpPr txBox="1">
            <a:spLocks/>
          </p:cNvSpPr>
          <p:nvPr/>
        </p:nvSpPr>
        <p:spPr>
          <a:xfrm>
            <a:off x="6582134" y="652250"/>
            <a:ext cx="5450502" cy="211966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504020202020204" pitchFamily="34" charset="0"/>
              <a:buChar char="•"/>
            </a:pPr>
            <a:r>
              <a:rPr lang="en-US" sz="2800">
                <a:latin typeface="Posterama"/>
                <a:cs typeface="Posterama"/>
              </a:rPr>
              <a:t>Optimizer – Adam</a:t>
            </a:r>
            <a:endParaRPr lang="en-US"/>
          </a:p>
          <a:p>
            <a:pPr marL="342900" indent="-342900">
              <a:buFont typeface="Arial" panose="020B0504020202020204" pitchFamily="34" charset="0"/>
              <a:buChar char="•"/>
            </a:pPr>
            <a:r>
              <a:rPr lang="en-US" sz="2800">
                <a:latin typeface="Posterama"/>
                <a:cs typeface="Posterama"/>
              </a:rPr>
              <a:t>Prag de </a:t>
            </a:r>
            <a:r>
              <a:rPr lang="en-US" sz="2800" err="1">
                <a:latin typeface="Posterama"/>
                <a:cs typeface="Posterama"/>
              </a:rPr>
              <a:t>distanță</a:t>
            </a:r>
            <a:r>
              <a:rPr lang="en-US" sz="2800">
                <a:latin typeface="Posterama"/>
                <a:cs typeface="Posterama"/>
              </a:rPr>
              <a:t> de </a:t>
            </a:r>
            <a:r>
              <a:rPr lang="en-US" sz="2800" err="1">
                <a:latin typeface="Posterama"/>
                <a:cs typeface="Posterama"/>
              </a:rPr>
              <a:t>siguranță</a:t>
            </a:r>
            <a:r>
              <a:rPr lang="en-US" sz="2800">
                <a:latin typeface="Posterama"/>
                <a:cs typeface="Posterama"/>
              </a:rPr>
              <a:t> (near-collision) - 10 m</a:t>
            </a:r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329427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7FD1926-D706-F135-01E3-05FCB0D13C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Rectangle 183">
            <a:extLst>
              <a:ext uri="{FF2B5EF4-FFF2-40B4-BE49-F238E27FC236}">
                <a16:creationId xmlns:a16="http://schemas.microsoft.com/office/drawing/2014/main" id="{36E1F254-6A31-778F-626E-EDF0C3CEE4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Freeform: Shape 185">
            <a:extLst>
              <a:ext uri="{FF2B5EF4-FFF2-40B4-BE49-F238E27FC236}">
                <a16:creationId xmlns:a16="http://schemas.microsoft.com/office/drawing/2014/main" id="{640226A5-20CA-10C2-0965-3E96B8C6DD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232968"/>
            <a:ext cx="9560477" cy="6625032"/>
          </a:xfrm>
          <a:custGeom>
            <a:avLst/>
            <a:gdLst>
              <a:gd name="connsiteX0" fmla="*/ 8831314 w 9263816"/>
              <a:gd name="connsiteY0" fmla="*/ 5943878 h 6858000"/>
              <a:gd name="connsiteX1" fmla="*/ 9179783 w 9263816"/>
              <a:gd name="connsiteY1" fmla="*/ 6086141 h 6858000"/>
              <a:gd name="connsiteX2" fmla="*/ 9260887 w 9263816"/>
              <a:gd name="connsiteY2" fmla="*/ 6279156 h 6858000"/>
              <a:gd name="connsiteX3" fmla="*/ 8925621 w 9263816"/>
              <a:gd name="connsiteY3" fmla="*/ 6708712 h 6858000"/>
              <a:gd name="connsiteX4" fmla="*/ 8496050 w 9263816"/>
              <a:gd name="connsiteY4" fmla="*/ 6373449 h 6858000"/>
              <a:gd name="connsiteX5" fmla="*/ 8831314 w 9263816"/>
              <a:gd name="connsiteY5" fmla="*/ 5943878 h 6858000"/>
              <a:gd name="connsiteX6" fmla="*/ 7397485 w 9263816"/>
              <a:gd name="connsiteY6" fmla="*/ 5931706 h 6858000"/>
              <a:gd name="connsiteX7" fmla="*/ 7917779 w 9263816"/>
              <a:gd name="connsiteY7" fmla="*/ 6191864 h 6858000"/>
              <a:gd name="connsiteX8" fmla="*/ 8013467 w 9263816"/>
              <a:gd name="connsiteY8" fmla="*/ 6375784 h 6858000"/>
              <a:gd name="connsiteX9" fmla="*/ 8021879 w 9263816"/>
              <a:gd name="connsiteY9" fmla="*/ 6753751 h 6858000"/>
              <a:gd name="connsiteX10" fmla="*/ 7981316 w 9263816"/>
              <a:gd name="connsiteY10" fmla="*/ 6858000 h 6858000"/>
              <a:gd name="connsiteX11" fmla="*/ 6819486 w 9263816"/>
              <a:gd name="connsiteY11" fmla="*/ 6858000 h 6858000"/>
              <a:gd name="connsiteX12" fmla="*/ 6785199 w 9263816"/>
              <a:gd name="connsiteY12" fmla="*/ 6781101 h 6858000"/>
              <a:gd name="connsiteX13" fmla="*/ 7196747 w 9263816"/>
              <a:gd name="connsiteY13" fmla="*/ 5964309 h 6858000"/>
              <a:gd name="connsiteX14" fmla="*/ 7397485 w 9263816"/>
              <a:gd name="connsiteY14" fmla="*/ 5931706 h 6858000"/>
              <a:gd name="connsiteX15" fmla="*/ 1505570 w 9263816"/>
              <a:gd name="connsiteY15" fmla="*/ 227178 h 6858000"/>
              <a:gd name="connsiteX16" fmla="*/ 2026489 w 9263816"/>
              <a:gd name="connsiteY16" fmla="*/ 392370 h 6858000"/>
              <a:gd name="connsiteX17" fmla="*/ 2444553 w 9263816"/>
              <a:gd name="connsiteY17" fmla="*/ 1654853 h 6858000"/>
              <a:gd name="connsiteX18" fmla="*/ 3183153 w 9263816"/>
              <a:gd name="connsiteY18" fmla="*/ 2116208 h 6858000"/>
              <a:gd name="connsiteX19" fmla="*/ 4288384 w 9263816"/>
              <a:gd name="connsiteY19" fmla="*/ 1291908 h 6858000"/>
              <a:gd name="connsiteX20" fmla="*/ 5472602 w 9263816"/>
              <a:gd name="connsiteY20" fmla="*/ 1697818 h 6858000"/>
              <a:gd name="connsiteX21" fmla="*/ 5844697 w 9263816"/>
              <a:gd name="connsiteY21" fmla="*/ 3444791 h 6858000"/>
              <a:gd name="connsiteX22" fmla="*/ 6715674 w 9263816"/>
              <a:gd name="connsiteY22" fmla="*/ 4065208 h 6858000"/>
              <a:gd name="connsiteX23" fmla="*/ 8130429 w 9263816"/>
              <a:gd name="connsiteY23" fmla="*/ 4101787 h 6858000"/>
              <a:gd name="connsiteX24" fmla="*/ 8624630 w 9263816"/>
              <a:gd name="connsiteY24" fmla="*/ 4686202 h 6858000"/>
              <a:gd name="connsiteX25" fmla="*/ 8623843 w 9263816"/>
              <a:gd name="connsiteY25" fmla="*/ 4685749 h 6858000"/>
              <a:gd name="connsiteX26" fmla="*/ 8646859 w 9263816"/>
              <a:gd name="connsiteY26" fmla="*/ 4835156 h 6858000"/>
              <a:gd name="connsiteX27" fmla="*/ 8079403 w 9263816"/>
              <a:gd name="connsiteY27" fmla="*/ 5661624 h 6858000"/>
              <a:gd name="connsiteX28" fmla="*/ 6833105 w 9263816"/>
              <a:gd name="connsiteY28" fmla="*/ 5397208 h 6858000"/>
              <a:gd name="connsiteX29" fmla="*/ 5900832 w 9263816"/>
              <a:gd name="connsiteY29" fmla="*/ 5944462 h 6858000"/>
              <a:gd name="connsiteX30" fmla="*/ 6067212 w 9263816"/>
              <a:gd name="connsiteY30" fmla="*/ 6811916 h 6858000"/>
              <a:gd name="connsiteX31" fmla="*/ 6089565 w 9263816"/>
              <a:gd name="connsiteY31" fmla="*/ 6858000 h 6858000"/>
              <a:gd name="connsiteX32" fmla="*/ 0 w 9263816"/>
              <a:gd name="connsiteY32" fmla="*/ 6858000 h 6858000"/>
              <a:gd name="connsiteX33" fmla="*/ 0 w 9263816"/>
              <a:gd name="connsiteY33" fmla="*/ 2181377 h 6858000"/>
              <a:gd name="connsiteX34" fmla="*/ 73069 w 9263816"/>
              <a:gd name="connsiteY34" fmla="*/ 2215839 h 6858000"/>
              <a:gd name="connsiteX35" fmla="*/ 335445 w 9263816"/>
              <a:gd name="connsiteY35" fmla="*/ 2237140 h 6858000"/>
              <a:gd name="connsiteX36" fmla="*/ 752878 w 9263816"/>
              <a:gd name="connsiteY36" fmla="*/ 1445285 h 6858000"/>
              <a:gd name="connsiteX37" fmla="*/ 1202551 w 9263816"/>
              <a:gd name="connsiteY37" fmla="*/ 314229 h 6858000"/>
              <a:gd name="connsiteX38" fmla="*/ 1505570 w 9263816"/>
              <a:gd name="connsiteY38" fmla="*/ 227178 h 6858000"/>
              <a:gd name="connsiteX39" fmla="*/ 3142509 w 9263816"/>
              <a:gd name="connsiteY39" fmla="*/ 68854 h 6858000"/>
              <a:gd name="connsiteX40" fmla="*/ 3490978 w 9263816"/>
              <a:gd name="connsiteY40" fmla="*/ 211117 h 6858000"/>
              <a:gd name="connsiteX41" fmla="*/ 3572083 w 9263816"/>
              <a:gd name="connsiteY41" fmla="*/ 404131 h 6858000"/>
              <a:gd name="connsiteX42" fmla="*/ 3236814 w 9263816"/>
              <a:gd name="connsiteY42" fmla="*/ 833688 h 6858000"/>
              <a:gd name="connsiteX43" fmla="*/ 2807245 w 9263816"/>
              <a:gd name="connsiteY43" fmla="*/ 498425 h 6858000"/>
              <a:gd name="connsiteX44" fmla="*/ 3142509 w 9263816"/>
              <a:gd name="connsiteY44" fmla="*/ 68854 h 6858000"/>
              <a:gd name="connsiteX45" fmla="*/ 0 w 9263816"/>
              <a:gd name="connsiteY45" fmla="*/ 0 h 6858000"/>
              <a:gd name="connsiteX46" fmla="*/ 39858 w 9263816"/>
              <a:gd name="connsiteY46" fmla="*/ 0 h 6858000"/>
              <a:gd name="connsiteX47" fmla="*/ 65022 w 9263816"/>
              <a:gd name="connsiteY47" fmla="*/ 5834 h 6858000"/>
              <a:gd name="connsiteX48" fmla="*/ 389258 w 9263816"/>
              <a:gd name="connsiteY48" fmla="*/ 235630 h 6858000"/>
              <a:gd name="connsiteX49" fmla="*/ 485484 w 9263816"/>
              <a:gd name="connsiteY49" fmla="*/ 420070 h 6858000"/>
              <a:gd name="connsiteX50" fmla="*/ 74229 w 9263816"/>
              <a:gd name="connsiteY50" fmla="*/ 1237955 h 6858000"/>
              <a:gd name="connsiteX51" fmla="*/ 0 w 9263816"/>
              <a:gd name="connsiteY51" fmla="*/ 125447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9263816" h="6858000">
                <a:moveTo>
                  <a:pt x="8831314" y="5943878"/>
                </a:moveTo>
                <a:cubicBezTo>
                  <a:pt x="8964281" y="5927490"/>
                  <a:pt x="9096260" y="5981362"/>
                  <a:pt x="9179783" y="6086141"/>
                </a:cubicBezTo>
                <a:cubicBezTo>
                  <a:pt x="9224074" y="6141769"/>
                  <a:pt x="9252211" y="6208560"/>
                  <a:pt x="9260887" y="6279156"/>
                </a:cubicBezTo>
                <a:cubicBezTo>
                  <a:pt x="9286897" y="6490362"/>
                  <a:pt x="9136845" y="6682672"/>
                  <a:pt x="8925621" y="6708712"/>
                </a:cubicBezTo>
                <a:cubicBezTo>
                  <a:pt x="8714398" y="6734766"/>
                  <a:pt x="8522062" y="6584655"/>
                  <a:pt x="8496050" y="6373449"/>
                </a:cubicBezTo>
                <a:cubicBezTo>
                  <a:pt x="8470038" y="6162229"/>
                  <a:pt x="8620090" y="5969920"/>
                  <a:pt x="8831314" y="5943878"/>
                </a:cubicBezTo>
                <a:close/>
                <a:moveTo>
                  <a:pt x="7397485" y="5931706"/>
                </a:moveTo>
                <a:cubicBezTo>
                  <a:pt x="7598431" y="5931157"/>
                  <a:pt x="7792965" y="6024548"/>
                  <a:pt x="7917779" y="6191864"/>
                </a:cubicBezTo>
                <a:cubicBezTo>
                  <a:pt x="7959204" y="6247714"/>
                  <a:pt x="7991530" y="6309792"/>
                  <a:pt x="8013467" y="6375784"/>
                </a:cubicBezTo>
                <a:cubicBezTo>
                  <a:pt x="8055425" y="6502973"/>
                  <a:pt x="8055748" y="6633888"/>
                  <a:pt x="8021879" y="6753751"/>
                </a:cubicBezTo>
                <a:lnTo>
                  <a:pt x="7981316" y="6858000"/>
                </a:lnTo>
                <a:lnTo>
                  <a:pt x="6819486" y="6858000"/>
                </a:lnTo>
                <a:lnTo>
                  <a:pt x="6785199" y="6781101"/>
                </a:lnTo>
                <a:cubicBezTo>
                  <a:pt x="6673307" y="6441922"/>
                  <a:pt x="6857485" y="6076251"/>
                  <a:pt x="7196747" y="5964309"/>
                </a:cubicBezTo>
                <a:cubicBezTo>
                  <a:pt x="7262809" y="5942509"/>
                  <a:pt x="7330503" y="5931889"/>
                  <a:pt x="7397485" y="5931706"/>
                </a:cubicBezTo>
                <a:close/>
                <a:moveTo>
                  <a:pt x="1505570" y="227178"/>
                </a:moveTo>
                <a:cubicBezTo>
                  <a:pt x="1691018" y="218628"/>
                  <a:pt x="1889853" y="275403"/>
                  <a:pt x="2026489" y="392370"/>
                </a:cubicBezTo>
                <a:cubicBezTo>
                  <a:pt x="2369898" y="685965"/>
                  <a:pt x="2078266" y="1147857"/>
                  <a:pt x="2444553" y="1654853"/>
                </a:cubicBezTo>
                <a:cubicBezTo>
                  <a:pt x="2492906" y="1721679"/>
                  <a:pt x="2800482" y="2144546"/>
                  <a:pt x="3183153" y="2116208"/>
                </a:cubicBezTo>
                <a:cubicBezTo>
                  <a:pt x="3673561" y="2080541"/>
                  <a:pt x="3723222" y="1441614"/>
                  <a:pt x="4288384" y="1291908"/>
                </a:cubicBezTo>
                <a:cubicBezTo>
                  <a:pt x="4689065" y="1185875"/>
                  <a:pt x="5207943" y="1366633"/>
                  <a:pt x="5472602" y="1697818"/>
                </a:cubicBezTo>
                <a:cubicBezTo>
                  <a:pt x="5891294" y="2221754"/>
                  <a:pt x="5408012" y="2790179"/>
                  <a:pt x="5844697" y="3444791"/>
                </a:cubicBezTo>
                <a:cubicBezTo>
                  <a:pt x="6149900" y="3902467"/>
                  <a:pt x="6672672" y="4053594"/>
                  <a:pt x="6715674" y="4065208"/>
                </a:cubicBezTo>
                <a:cubicBezTo>
                  <a:pt x="7326423" y="4232519"/>
                  <a:pt x="7677158" y="3817020"/>
                  <a:pt x="8130429" y="4101787"/>
                </a:cubicBezTo>
                <a:cubicBezTo>
                  <a:pt x="8226340" y="4161985"/>
                  <a:pt x="8536372" y="4356819"/>
                  <a:pt x="8624630" y="4686202"/>
                </a:cubicBezTo>
                <a:lnTo>
                  <a:pt x="8623843" y="4685749"/>
                </a:lnTo>
                <a:cubicBezTo>
                  <a:pt x="8636924" y="4734567"/>
                  <a:pt x="8644635" y="4784678"/>
                  <a:pt x="8646859" y="4835156"/>
                </a:cubicBezTo>
                <a:cubicBezTo>
                  <a:pt x="8662596" y="5196604"/>
                  <a:pt x="8398383" y="5562326"/>
                  <a:pt x="8079403" y="5661624"/>
                </a:cubicBezTo>
                <a:cubicBezTo>
                  <a:pt x="7649807" y="5795217"/>
                  <a:pt x="7430996" y="5350293"/>
                  <a:pt x="6833105" y="5397208"/>
                </a:cubicBezTo>
                <a:cubicBezTo>
                  <a:pt x="6519033" y="5421527"/>
                  <a:pt x="6056658" y="5595550"/>
                  <a:pt x="5900832" y="5944462"/>
                </a:cubicBezTo>
                <a:cubicBezTo>
                  <a:pt x="5770548" y="6236600"/>
                  <a:pt x="5916359" y="6515160"/>
                  <a:pt x="6067212" y="6811916"/>
                </a:cubicBezTo>
                <a:lnTo>
                  <a:pt x="6089565" y="6858000"/>
                </a:lnTo>
                <a:lnTo>
                  <a:pt x="0" y="6858000"/>
                </a:lnTo>
                <a:lnTo>
                  <a:pt x="0" y="2181377"/>
                </a:lnTo>
                <a:lnTo>
                  <a:pt x="73069" y="2215839"/>
                </a:lnTo>
                <a:cubicBezTo>
                  <a:pt x="165116" y="2251829"/>
                  <a:pt x="254486" y="2263171"/>
                  <a:pt x="335445" y="2237140"/>
                </a:cubicBezTo>
                <a:cubicBezTo>
                  <a:pt x="594718" y="2153707"/>
                  <a:pt x="688441" y="1733807"/>
                  <a:pt x="752878" y="1445285"/>
                </a:cubicBezTo>
                <a:cubicBezTo>
                  <a:pt x="925059" y="674068"/>
                  <a:pt x="975076" y="456292"/>
                  <a:pt x="1202551" y="314229"/>
                </a:cubicBezTo>
                <a:cubicBezTo>
                  <a:pt x="1287853" y="260956"/>
                  <a:pt x="1394302" y="232308"/>
                  <a:pt x="1505570" y="227178"/>
                </a:cubicBezTo>
                <a:close/>
                <a:moveTo>
                  <a:pt x="3142509" y="68854"/>
                </a:moveTo>
                <a:cubicBezTo>
                  <a:pt x="3275474" y="52467"/>
                  <a:pt x="3407455" y="106339"/>
                  <a:pt x="3490978" y="211117"/>
                </a:cubicBezTo>
                <a:cubicBezTo>
                  <a:pt x="3535271" y="266744"/>
                  <a:pt x="3563404" y="333535"/>
                  <a:pt x="3572083" y="404131"/>
                </a:cubicBezTo>
                <a:cubicBezTo>
                  <a:pt x="3598092" y="615337"/>
                  <a:pt x="3448040" y="807648"/>
                  <a:pt x="3236814" y="833688"/>
                </a:cubicBezTo>
                <a:cubicBezTo>
                  <a:pt x="3025594" y="859741"/>
                  <a:pt x="2833255" y="709631"/>
                  <a:pt x="2807245" y="498425"/>
                </a:cubicBezTo>
                <a:cubicBezTo>
                  <a:pt x="2781232" y="287207"/>
                  <a:pt x="2931283" y="94896"/>
                  <a:pt x="3142509" y="68854"/>
                </a:cubicBezTo>
                <a:close/>
                <a:moveTo>
                  <a:pt x="0" y="0"/>
                </a:moveTo>
                <a:lnTo>
                  <a:pt x="39858" y="0"/>
                </a:lnTo>
                <a:lnTo>
                  <a:pt x="65022" y="5834"/>
                </a:lnTo>
                <a:cubicBezTo>
                  <a:pt x="191545" y="45606"/>
                  <a:pt x="305874" y="124173"/>
                  <a:pt x="389258" y="235630"/>
                </a:cubicBezTo>
                <a:cubicBezTo>
                  <a:pt x="430983" y="291600"/>
                  <a:pt x="463360" y="353876"/>
                  <a:pt x="485484" y="420070"/>
                </a:cubicBezTo>
                <a:cubicBezTo>
                  <a:pt x="597711" y="759508"/>
                  <a:pt x="413661" y="1125662"/>
                  <a:pt x="74229" y="1237955"/>
                </a:cubicBezTo>
                <a:lnTo>
                  <a:pt x="0" y="1254477"/>
                </a:lnTo>
                <a:close/>
              </a:path>
            </a:pathLst>
          </a:custGeom>
          <a:solidFill>
            <a:schemeClr val="bg1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88" name="Background Fill">
            <a:extLst>
              <a:ext uri="{FF2B5EF4-FFF2-40B4-BE49-F238E27FC236}">
                <a16:creationId xmlns:a16="http://schemas.microsoft.com/office/drawing/2014/main" id="{8FF6400F-193B-BEF9-40BA-B45AA29771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Rectangle 189">
            <a:extLst>
              <a:ext uri="{FF2B5EF4-FFF2-40B4-BE49-F238E27FC236}">
                <a16:creationId xmlns:a16="http://schemas.microsoft.com/office/drawing/2014/main" id="{88C7217F-66D1-7BC7-8B3B-149EE140AB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" name="Freeform: Shape 191">
            <a:extLst>
              <a:ext uri="{FF2B5EF4-FFF2-40B4-BE49-F238E27FC236}">
                <a16:creationId xmlns:a16="http://schemas.microsoft.com/office/drawing/2014/main" id="{9E001A76-54E5-5E4B-C1A2-5BB65B0D26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1"/>
            <a:ext cx="6939937" cy="6453893"/>
          </a:xfrm>
          <a:custGeom>
            <a:avLst/>
            <a:gdLst>
              <a:gd name="connsiteX0" fmla="*/ 111814 w 4695433"/>
              <a:gd name="connsiteY0" fmla="*/ 3049004 h 4582435"/>
              <a:gd name="connsiteX1" fmla="*/ 297409 w 4695433"/>
              <a:gd name="connsiteY1" fmla="*/ 3091902 h 4582435"/>
              <a:gd name="connsiteX2" fmla="*/ 416673 w 4695433"/>
              <a:gd name="connsiteY2" fmla="*/ 3537003 h 4582435"/>
              <a:gd name="connsiteX3" fmla="*/ 31751 w 4695433"/>
              <a:gd name="connsiteY3" fmla="*/ 3683368 h 4582435"/>
              <a:gd name="connsiteX4" fmla="*/ 0 w 4695433"/>
              <a:gd name="connsiteY4" fmla="*/ 3669070 h 4582435"/>
              <a:gd name="connsiteX5" fmla="*/ 0 w 4695433"/>
              <a:gd name="connsiteY5" fmla="*/ 3079852 h 4582435"/>
              <a:gd name="connsiteX6" fmla="*/ 35156 w 4695433"/>
              <a:gd name="connsiteY6" fmla="*/ 3063756 h 4582435"/>
              <a:gd name="connsiteX7" fmla="*/ 111814 w 4695433"/>
              <a:gd name="connsiteY7" fmla="*/ 3049004 h 4582435"/>
              <a:gd name="connsiteX8" fmla="*/ 0 w 4695433"/>
              <a:gd name="connsiteY8" fmla="*/ 0 h 4582435"/>
              <a:gd name="connsiteX9" fmla="*/ 4695433 w 4695433"/>
              <a:gd name="connsiteY9" fmla="*/ 0 h 4582435"/>
              <a:gd name="connsiteX10" fmla="*/ 4663044 w 4695433"/>
              <a:gd name="connsiteY10" fmla="*/ 68762 h 4582435"/>
              <a:gd name="connsiteX11" fmla="*/ 4571319 w 4695433"/>
              <a:gd name="connsiteY11" fmla="*/ 201411 h 4582435"/>
              <a:gd name="connsiteX12" fmla="*/ 4099777 w 4695433"/>
              <a:gd name="connsiteY12" fmla="*/ 504347 h 4582435"/>
              <a:gd name="connsiteX13" fmla="*/ 3811860 w 4695433"/>
              <a:gd name="connsiteY13" fmla="*/ 1682068 h 4582435"/>
              <a:gd name="connsiteX14" fmla="*/ 3167043 w 4695433"/>
              <a:gd name="connsiteY14" fmla="*/ 4278500 h 4582435"/>
              <a:gd name="connsiteX15" fmla="*/ 2640955 w 4695433"/>
              <a:gd name="connsiteY15" fmla="*/ 4485587 h 4582435"/>
              <a:gd name="connsiteX16" fmla="*/ 1495663 w 4695433"/>
              <a:gd name="connsiteY16" fmla="*/ 4435228 h 4582435"/>
              <a:gd name="connsiteX17" fmla="*/ 1020813 w 4695433"/>
              <a:gd name="connsiteY17" fmla="*/ 3838149 h 4582435"/>
              <a:gd name="connsiteX18" fmla="*/ 626404 w 4695433"/>
              <a:gd name="connsiteY18" fmla="*/ 3045292 h 4582435"/>
              <a:gd name="connsiteX19" fmla="*/ 147061 w 4695433"/>
              <a:gd name="connsiteY19" fmla="*/ 2765401 h 4582435"/>
              <a:gd name="connsiteX20" fmla="*/ 0 w 4695433"/>
              <a:gd name="connsiteY20" fmla="*/ 2736690 h 4582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695433" h="4582435">
                <a:moveTo>
                  <a:pt x="111814" y="3049004"/>
                </a:moveTo>
                <a:cubicBezTo>
                  <a:pt x="174417" y="3044581"/>
                  <a:pt x="238967" y="3058160"/>
                  <a:pt x="297409" y="3091902"/>
                </a:cubicBezTo>
                <a:cubicBezTo>
                  <a:pt x="453255" y="3181878"/>
                  <a:pt x="506651" y="3381158"/>
                  <a:pt x="416673" y="3537003"/>
                </a:cubicBezTo>
                <a:cubicBezTo>
                  <a:pt x="337943" y="3673368"/>
                  <a:pt x="175529" y="3731295"/>
                  <a:pt x="31751" y="3683368"/>
                </a:cubicBezTo>
                <a:lnTo>
                  <a:pt x="0" y="3669070"/>
                </a:lnTo>
                <a:lnTo>
                  <a:pt x="0" y="3079852"/>
                </a:lnTo>
                <a:lnTo>
                  <a:pt x="35156" y="3063756"/>
                </a:lnTo>
                <a:cubicBezTo>
                  <a:pt x="59982" y="3055817"/>
                  <a:pt x="85729" y="3050848"/>
                  <a:pt x="111814" y="3049004"/>
                </a:cubicBezTo>
                <a:close/>
                <a:moveTo>
                  <a:pt x="0" y="0"/>
                </a:moveTo>
                <a:lnTo>
                  <a:pt x="4695433" y="0"/>
                </a:lnTo>
                <a:lnTo>
                  <a:pt x="4663044" y="68762"/>
                </a:lnTo>
                <a:cubicBezTo>
                  <a:pt x="4636274" y="118744"/>
                  <a:pt x="4605467" y="163546"/>
                  <a:pt x="4571319" y="201411"/>
                </a:cubicBezTo>
                <a:cubicBezTo>
                  <a:pt x="4449886" y="335755"/>
                  <a:pt x="4268949" y="426743"/>
                  <a:pt x="4099777" y="504347"/>
                </a:cubicBezTo>
                <a:cubicBezTo>
                  <a:pt x="3604896" y="731933"/>
                  <a:pt x="3591784" y="1317548"/>
                  <a:pt x="3811860" y="1682068"/>
                </a:cubicBezTo>
                <a:cubicBezTo>
                  <a:pt x="4454413" y="2741008"/>
                  <a:pt x="4084752" y="3706193"/>
                  <a:pt x="3167043" y="4278500"/>
                </a:cubicBezTo>
                <a:cubicBezTo>
                  <a:pt x="3009772" y="4376529"/>
                  <a:pt x="2817700" y="4417630"/>
                  <a:pt x="2640955" y="4485587"/>
                </a:cubicBezTo>
                <a:cubicBezTo>
                  <a:pt x="2250950" y="4603206"/>
                  <a:pt x="1866703" y="4642930"/>
                  <a:pt x="1495663" y="4435228"/>
                </a:cubicBezTo>
                <a:cubicBezTo>
                  <a:pt x="1259049" y="4302759"/>
                  <a:pt x="1121911" y="4090107"/>
                  <a:pt x="1020813" y="3838149"/>
                </a:cubicBezTo>
                <a:cubicBezTo>
                  <a:pt x="910679" y="3564211"/>
                  <a:pt x="784571" y="3292847"/>
                  <a:pt x="626404" y="3045292"/>
                </a:cubicBezTo>
                <a:cubicBezTo>
                  <a:pt x="516355" y="2873268"/>
                  <a:pt x="336073" y="2807363"/>
                  <a:pt x="147061" y="2765401"/>
                </a:cubicBezTo>
                <a:lnTo>
                  <a:pt x="0" y="273669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BACBE92-618C-A384-DF65-C2A87B7328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3776" y="596724"/>
            <a:ext cx="5897123" cy="1299273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/>
              <a:t>Experiment – </a:t>
            </a:r>
            <a:br>
              <a:rPr lang="en-US"/>
            </a:br>
            <a:r>
              <a:rPr lang="en-US" err="1"/>
              <a:t>Metrici</a:t>
            </a:r>
            <a:r>
              <a:rPr lang="en-US"/>
              <a:t> de </a:t>
            </a:r>
            <a:r>
              <a:rPr lang="en-US" err="1"/>
              <a:t>Evaluare</a:t>
            </a:r>
            <a:endParaRPr lang="en-US" err="1">
              <a:cs typeface="Posterama"/>
            </a:endParaRPr>
          </a:p>
        </p:txBody>
      </p:sp>
      <p:sp>
        <p:nvSpPr>
          <p:cNvPr id="4" name="Content Placeholder 7">
            <a:extLst>
              <a:ext uri="{FF2B5EF4-FFF2-40B4-BE49-F238E27FC236}">
                <a16:creationId xmlns:a16="http://schemas.microsoft.com/office/drawing/2014/main" id="{2FC8657E-3668-4F65-105F-D5E40A01BF37}"/>
              </a:ext>
            </a:extLst>
          </p:cNvPr>
          <p:cNvSpPr txBox="1">
            <a:spLocks/>
          </p:cNvSpPr>
          <p:nvPr/>
        </p:nvSpPr>
        <p:spPr>
          <a:xfrm>
            <a:off x="6359284" y="2020015"/>
            <a:ext cx="5600031" cy="489227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buFont typeface="Arial" panose="020B0504020202020204" pitchFamily="34" charset="0"/>
              <a:buChar char="•"/>
            </a:pPr>
            <a:r>
              <a:rPr lang="en-US" sz="2400">
                <a:latin typeface="Posterama"/>
                <a:cs typeface="Posterama"/>
              </a:rPr>
              <a:t>Rata </a:t>
            </a:r>
            <a:r>
              <a:rPr lang="en-US" sz="2400" err="1">
                <a:latin typeface="Posterama"/>
                <a:cs typeface="Posterama"/>
              </a:rPr>
              <a:t>coliziunilor</a:t>
            </a:r>
            <a:r>
              <a:rPr lang="en-US" sz="2400">
                <a:latin typeface="Posterama"/>
                <a:cs typeface="Posterama"/>
              </a:rPr>
              <a:t> (average collision rate)</a:t>
            </a:r>
            <a:endParaRPr lang="en-US"/>
          </a:p>
          <a:p>
            <a:pPr marL="342900" indent="-342900" algn="just">
              <a:buFont typeface="Arial" panose="020B0504020202020204" pitchFamily="34" charset="0"/>
              <a:buChar char="•"/>
            </a:pPr>
            <a:r>
              <a:rPr lang="en-US" sz="2400">
                <a:latin typeface="Posterama"/>
                <a:cs typeface="Posterama"/>
              </a:rPr>
              <a:t>Rata de </a:t>
            </a:r>
            <a:r>
              <a:rPr lang="en-US" sz="2400" err="1">
                <a:latin typeface="Posterama"/>
                <a:cs typeface="Posterama"/>
              </a:rPr>
              <a:t>succes</a:t>
            </a:r>
            <a:r>
              <a:rPr lang="en-US" sz="2400">
                <a:latin typeface="Posterama"/>
                <a:cs typeface="Posterama"/>
              </a:rPr>
              <a:t> a </a:t>
            </a:r>
            <a:r>
              <a:rPr lang="en-US" sz="2400" err="1">
                <a:latin typeface="Posterama"/>
                <a:cs typeface="Posterama"/>
              </a:rPr>
              <a:t>taskului</a:t>
            </a:r>
            <a:r>
              <a:rPr lang="en-US" sz="2400">
                <a:latin typeface="Posterama"/>
                <a:cs typeface="Posterama"/>
              </a:rPr>
              <a:t> (task success rate) = </a:t>
            </a:r>
            <a:r>
              <a:rPr lang="en-US" sz="2400" err="1">
                <a:latin typeface="Posterama"/>
                <a:cs typeface="Posterama"/>
              </a:rPr>
              <a:t>vehicului</a:t>
            </a:r>
            <a:r>
              <a:rPr lang="en-US" sz="2400">
                <a:latin typeface="Posterama"/>
                <a:cs typeface="Posterama"/>
              </a:rPr>
              <a:t> ego a </a:t>
            </a:r>
            <a:r>
              <a:rPr lang="en-US" sz="2400" err="1">
                <a:latin typeface="Posterama"/>
                <a:cs typeface="Posterama"/>
              </a:rPr>
              <a:t>schimbat</a:t>
            </a:r>
            <a:r>
              <a:rPr lang="en-US" sz="2400">
                <a:latin typeface="Posterama"/>
                <a:cs typeface="Posterama"/>
              </a:rPr>
              <a:t> </a:t>
            </a:r>
            <a:r>
              <a:rPr lang="en-US" sz="2400" err="1">
                <a:latin typeface="Posterama"/>
                <a:cs typeface="Posterama"/>
              </a:rPr>
              <a:t>banda</a:t>
            </a:r>
            <a:r>
              <a:rPr lang="en-US" sz="2400">
                <a:latin typeface="Posterama"/>
                <a:cs typeface="Posterama"/>
              </a:rPr>
              <a:t> </a:t>
            </a:r>
            <a:r>
              <a:rPr lang="en-US" sz="2400" err="1">
                <a:latin typeface="Posterama"/>
                <a:cs typeface="Posterama"/>
              </a:rPr>
              <a:t>înainte</a:t>
            </a:r>
            <a:r>
              <a:rPr lang="en-US" sz="2400">
                <a:latin typeface="Posterama"/>
                <a:cs typeface="Posterama"/>
              </a:rPr>
              <a:t> de </a:t>
            </a:r>
            <a:r>
              <a:rPr lang="en-US" sz="2400" err="1">
                <a:latin typeface="Posterama"/>
                <a:cs typeface="Posterama"/>
              </a:rPr>
              <a:t>ieșirea</a:t>
            </a:r>
            <a:r>
              <a:rPr lang="en-US" sz="2400">
                <a:latin typeface="Posterama"/>
                <a:cs typeface="Posterama"/>
              </a:rPr>
              <a:t> de pe </a:t>
            </a:r>
            <a:r>
              <a:rPr lang="en-US" sz="2400" err="1">
                <a:latin typeface="Posterama"/>
                <a:cs typeface="Posterama"/>
              </a:rPr>
              <a:t>autostradă</a:t>
            </a:r>
            <a:r>
              <a:rPr lang="en-US" sz="2400">
                <a:latin typeface="Posterama"/>
                <a:cs typeface="Posterama"/>
              </a:rPr>
              <a:t> </a:t>
            </a:r>
            <a:r>
              <a:rPr lang="en-US" sz="2400" err="1">
                <a:latin typeface="Posterama"/>
                <a:cs typeface="Posterama"/>
              </a:rPr>
              <a:t>și</a:t>
            </a:r>
            <a:r>
              <a:rPr lang="en-US" sz="2400">
                <a:latin typeface="Posterama"/>
                <a:cs typeface="Posterama"/>
              </a:rPr>
              <a:t> a </a:t>
            </a:r>
            <a:r>
              <a:rPr lang="en-US" sz="2400" err="1">
                <a:latin typeface="Posterama"/>
                <a:cs typeface="Posterama"/>
              </a:rPr>
              <a:t>evitat</a:t>
            </a:r>
            <a:r>
              <a:rPr lang="en-US" sz="2400">
                <a:latin typeface="Posterama"/>
                <a:cs typeface="Posterama"/>
              </a:rPr>
              <a:t> cu </a:t>
            </a:r>
            <a:r>
              <a:rPr lang="en-US" sz="2400" err="1">
                <a:latin typeface="Posterama"/>
                <a:cs typeface="Posterama"/>
              </a:rPr>
              <a:t>succes</a:t>
            </a:r>
            <a:r>
              <a:rPr lang="en-US" sz="2400">
                <a:latin typeface="Posterama"/>
                <a:cs typeface="Posterama"/>
              </a:rPr>
              <a:t> </a:t>
            </a:r>
            <a:r>
              <a:rPr lang="en-US" sz="2400" err="1">
                <a:latin typeface="Posterama"/>
                <a:cs typeface="Posterama"/>
              </a:rPr>
              <a:t>coliziunile</a:t>
            </a:r>
            <a:endParaRPr lang="en-US" sz="2400">
              <a:latin typeface="Posterama"/>
              <a:cs typeface="Posterama"/>
            </a:endParaRPr>
          </a:p>
          <a:p>
            <a:pPr marL="342900" indent="-342900" algn="just">
              <a:buFont typeface="Arial" panose="020B0504020202020204" pitchFamily="34" charset="0"/>
              <a:buChar char="•"/>
            </a:pPr>
            <a:r>
              <a:rPr lang="en-US" sz="2400" err="1">
                <a:latin typeface="Posterama"/>
                <a:cs typeface="Posterama"/>
              </a:rPr>
              <a:t>Ambele</a:t>
            </a:r>
            <a:r>
              <a:rPr lang="en-US" sz="2400">
                <a:latin typeface="Posterama"/>
                <a:cs typeface="Posterama"/>
              </a:rPr>
              <a:t> evaluate </a:t>
            </a:r>
            <a:r>
              <a:rPr lang="en-US" sz="2400" err="1">
                <a:latin typeface="Posterama"/>
                <a:cs typeface="Posterama"/>
              </a:rPr>
              <a:t>în</a:t>
            </a:r>
            <a:r>
              <a:rPr lang="en-US" sz="2400">
                <a:latin typeface="Posterama"/>
                <a:cs typeface="Posterama"/>
              </a:rPr>
              <a:t> </a:t>
            </a:r>
            <a:r>
              <a:rPr lang="en-US" sz="2400" err="1">
                <a:latin typeface="Posterama"/>
                <a:cs typeface="Posterama"/>
              </a:rPr>
              <a:t>timpul</a:t>
            </a:r>
            <a:r>
              <a:rPr lang="en-US" sz="2400">
                <a:latin typeface="Posterama"/>
                <a:cs typeface="Posterama"/>
              </a:rPr>
              <a:t>:</a:t>
            </a:r>
          </a:p>
          <a:p>
            <a:pPr marL="800100" lvl="2" indent="-342900" algn="just">
              <a:buFont typeface="Wingdings" panose="020B0504020202020204" pitchFamily="34" charset="0"/>
              <a:buChar char="§"/>
            </a:pPr>
            <a:r>
              <a:rPr lang="en-US" sz="2400" err="1">
                <a:latin typeface="Posterama"/>
                <a:cs typeface="Posterama"/>
              </a:rPr>
              <a:t>Antrenării</a:t>
            </a:r>
            <a:r>
              <a:rPr lang="en-US" sz="2400">
                <a:latin typeface="Posterama"/>
                <a:cs typeface="Posterama"/>
              </a:rPr>
              <a:t> </a:t>
            </a:r>
          </a:p>
          <a:p>
            <a:pPr marL="800100" lvl="2" indent="-342900" algn="just">
              <a:buFont typeface="Wingdings" panose="020B0504020202020204" pitchFamily="34" charset="0"/>
              <a:buChar char="§"/>
            </a:pPr>
            <a:r>
              <a:rPr lang="en-US" sz="2400" err="1">
                <a:latin typeface="Posterama"/>
                <a:cs typeface="Posterama"/>
              </a:rPr>
              <a:t>testării</a:t>
            </a:r>
            <a:endParaRPr lang="en-US" sz="2400">
              <a:latin typeface="Posterama"/>
              <a:cs typeface="Posterama"/>
            </a:endParaRPr>
          </a:p>
          <a:p>
            <a:pPr lvl="1"/>
            <a:endParaRPr lang="en-US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E1E3B4E9-7460-EB19-B5A6-AF9A2CCE82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6493344"/>
              </p:ext>
            </p:extLst>
          </p:nvPr>
        </p:nvGraphicFramePr>
        <p:xfrm>
          <a:off x="694764" y="2480235"/>
          <a:ext cx="5030895" cy="1651988"/>
        </p:xfrm>
        <a:graphic>
          <a:graphicData uri="http://schemas.openxmlformats.org/drawingml/2006/table">
            <a:tbl>
              <a:tblPr firstRow="1" firstCol="1">
                <a:tableStyleId>{7E9639D4-E3E2-4D34-9284-5A2195B3D0D7}</a:tableStyleId>
              </a:tblPr>
              <a:tblGrid>
                <a:gridCol w="1676965">
                  <a:extLst>
                    <a:ext uri="{9D8B030D-6E8A-4147-A177-3AD203B41FA5}">
                      <a16:colId xmlns:a16="http://schemas.microsoft.com/office/drawing/2014/main" val="1239657868"/>
                    </a:ext>
                  </a:extLst>
                </a:gridCol>
                <a:gridCol w="1676965">
                  <a:extLst>
                    <a:ext uri="{9D8B030D-6E8A-4147-A177-3AD203B41FA5}">
                      <a16:colId xmlns:a16="http://schemas.microsoft.com/office/drawing/2014/main" val="3793861325"/>
                    </a:ext>
                  </a:extLst>
                </a:gridCol>
                <a:gridCol w="1676965">
                  <a:extLst>
                    <a:ext uri="{9D8B030D-6E8A-4147-A177-3AD203B41FA5}">
                      <a16:colId xmlns:a16="http://schemas.microsoft.com/office/drawing/2014/main" val="4117547295"/>
                    </a:ext>
                  </a:extLst>
                </a:gridCol>
              </a:tblGrid>
              <a:tr h="357285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6350">
                      <a:solidFill>
                        <a:schemeClr val="bg2"/>
                      </a:solidFill>
                    </a:lnL>
                    <a:lnR w="6350">
                      <a:solidFill>
                        <a:schemeClr val="bg2"/>
                      </a:solidFill>
                    </a:lnR>
                    <a:lnT w="6350">
                      <a:solidFill>
                        <a:schemeClr val="bg2"/>
                      </a:solidFill>
                    </a:lnT>
                    <a:lnB w="6350">
                      <a:solidFill>
                        <a:schemeClr val="bg2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err="1"/>
                        <a:t>Antrenare</a:t>
                      </a:r>
                    </a:p>
                  </a:txBody>
                  <a:tcPr anchor="ctr">
                    <a:lnL w="6350">
                      <a:solidFill>
                        <a:schemeClr val="bg2"/>
                      </a:solidFill>
                    </a:lnL>
                    <a:lnR w="6350">
                      <a:solidFill>
                        <a:schemeClr val="bg2"/>
                      </a:solidFill>
                    </a:lnR>
                    <a:lnT w="6350">
                      <a:solidFill>
                        <a:schemeClr val="bg2"/>
                      </a:solidFill>
                    </a:lnT>
                    <a:lnB w="6350">
                      <a:solidFill>
                        <a:schemeClr val="bg2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err="1"/>
                        <a:t>Testare</a:t>
                      </a:r>
                    </a:p>
                  </a:txBody>
                  <a:tcPr anchor="ctr">
                    <a:lnL w="6350">
                      <a:solidFill>
                        <a:schemeClr val="bg2"/>
                      </a:solidFill>
                    </a:lnL>
                    <a:lnR w="6350">
                      <a:solidFill>
                        <a:schemeClr val="bg2"/>
                      </a:solidFill>
                    </a:lnR>
                    <a:lnT w="6350">
                      <a:solidFill>
                        <a:schemeClr val="bg2"/>
                      </a:solidFill>
                    </a:lnT>
                    <a:lnB w="6350">
                      <a:solidFill>
                        <a:schemeClr val="bg2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90450423"/>
                  </a:ext>
                </a:extLst>
              </a:tr>
              <a:tr h="657405">
                <a:tc>
                  <a:txBody>
                    <a:bodyPr/>
                    <a:lstStyle/>
                    <a:p>
                      <a:pPr algn="ctr"/>
                      <a:r>
                        <a:rPr lang="en-US" err="1"/>
                        <a:t>Simulări</a:t>
                      </a:r>
                      <a:r>
                        <a:rPr lang="en-US"/>
                        <a:t> (Rollouts)</a:t>
                      </a:r>
                    </a:p>
                  </a:txBody>
                  <a:tcPr anchor="ctr">
                    <a:lnL w="6350">
                      <a:solidFill>
                        <a:schemeClr val="bg2"/>
                      </a:solidFill>
                    </a:lnL>
                    <a:lnR w="6350">
                      <a:solidFill>
                        <a:schemeClr val="bg2"/>
                      </a:solidFill>
                    </a:lnR>
                    <a:lnT w="6350">
                      <a:solidFill>
                        <a:schemeClr val="bg2"/>
                      </a:solidFill>
                    </a:lnT>
                    <a:lnB w="6350">
                      <a:solidFill>
                        <a:schemeClr val="bg2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10</a:t>
                      </a:r>
                    </a:p>
                  </a:txBody>
                  <a:tcPr anchor="ctr">
                    <a:lnL w="6350">
                      <a:solidFill>
                        <a:schemeClr val="bg2"/>
                      </a:solidFill>
                    </a:lnL>
                    <a:lnR w="6350">
                      <a:solidFill>
                        <a:schemeClr val="bg2"/>
                      </a:solidFill>
                    </a:lnR>
                    <a:lnT w="6350">
                      <a:solidFill>
                        <a:schemeClr val="bg2"/>
                      </a:solidFill>
                    </a:lnT>
                    <a:lnB w="6350">
                      <a:solidFill>
                        <a:schemeClr val="bg2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50</a:t>
                      </a:r>
                    </a:p>
                  </a:txBody>
                  <a:tcPr anchor="ctr">
                    <a:lnL w="6350">
                      <a:solidFill>
                        <a:schemeClr val="bg2"/>
                      </a:solidFill>
                    </a:lnL>
                    <a:lnR w="6350">
                      <a:solidFill>
                        <a:schemeClr val="bg2"/>
                      </a:solidFill>
                    </a:lnR>
                    <a:lnT w="6350">
                      <a:solidFill>
                        <a:schemeClr val="bg2"/>
                      </a:solidFill>
                    </a:lnT>
                    <a:lnB w="6350">
                      <a:solidFill>
                        <a:schemeClr val="bg2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29965052"/>
                  </a:ext>
                </a:extLst>
              </a:tr>
              <a:tr h="628823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err="1"/>
                        <a:t>Orizont</a:t>
                      </a:r>
                    </a:p>
                  </a:txBody>
                  <a:tcPr anchor="ctr">
                    <a:lnL w="6350">
                      <a:solidFill>
                        <a:schemeClr val="bg2"/>
                      </a:solidFill>
                    </a:lnL>
                    <a:lnR w="6350">
                      <a:solidFill>
                        <a:schemeClr val="bg2"/>
                      </a:solidFill>
                    </a:lnR>
                    <a:lnT w="6350">
                      <a:solidFill>
                        <a:schemeClr val="bg2"/>
                      </a:solidFill>
                    </a:lnT>
                    <a:lnB w="6350">
                      <a:solidFill>
                        <a:schemeClr val="bg2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512</a:t>
                      </a:r>
                    </a:p>
                  </a:txBody>
                  <a:tcPr anchor="ctr">
                    <a:lnL w="6350">
                      <a:solidFill>
                        <a:schemeClr val="bg2"/>
                      </a:solidFill>
                    </a:lnL>
                    <a:lnR w="6350">
                      <a:solidFill>
                        <a:schemeClr val="bg2"/>
                      </a:solidFill>
                    </a:lnR>
                    <a:lnT w="6350">
                      <a:solidFill>
                        <a:schemeClr val="bg2"/>
                      </a:solidFill>
                    </a:lnT>
                    <a:lnB w="6350">
                      <a:solidFill>
                        <a:schemeClr val="bg2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1024</a:t>
                      </a:r>
                    </a:p>
                  </a:txBody>
                  <a:tcPr anchor="ctr">
                    <a:lnL w="6350">
                      <a:solidFill>
                        <a:schemeClr val="bg2"/>
                      </a:solidFill>
                    </a:lnL>
                    <a:lnR w="6350">
                      <a:solidFill>
                        <a:schemeClr val="bg2"/>
                      </a:solidFill>
                    </a:lnR>
                    <a:lnT w="6350">
                      <a:solidFill>
                        <a:schemeClr val="bg2"/>
                      </a:solidFill>
                    </a:lnT>
                    <a:lnB w="6350">
                      <a:solidFill>
                        <a:schemeClr val="bg2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67342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30684638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650AB29-2964-E78C-8736-A4C9D2D8D5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1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Rectangle 242">
            <a:extLst>
              <a:ext uri="{FF2B5EF4-FFF2-40B4-BE49-F238E27FC236}">
                <a16:creationId xmlns:a16="http://schemas.microsoft.com/office/drawing/2014/main" id="{68988800-4054-4E60-A352-60CF604AB8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EBE9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Freeform: Shape 244">
            <a:extLst>
              <a:ext uri="{FF2B5EF4-FFF2-40B4-BE49-F238E27FC236}">
                <a16:creationId xmlns:a16="http://schemas.microsoft.com/office/drawing/2014/main" id="{01FB661E-0D75-43BF-813D-0FBD5093E9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317625" cy="6840668"/>
          </a:xfrm>
          <a:custGeom>
            <a:avLst/>
            <a:gdLst>
              <a:gd name="connsiteX0" fmla="*/ 4958378 w 6317625"/>
              <a:gd name="connsiteY0" fmla="*/ 6031137 h 6840668"/>
              <a:gd name="connsiteX1" fmla="*/ 5305315 w 6317625"/>
              <a:gd name="connsiteY1" fmla="*/ 6282257 h 6840668"/>
              <a:gd name="connsiteX2" fmla="*/ 5065129 w 6317625"/>
              <a:gd name="connsiteY2" fmla="*/ 6696958 h 6840668"/>
              <a:gd name="connsiteX3" fmla="*/ 4650427 w 6317625"/>
              <a:gd name="connsiteY3" fmla="*/ 6456771 h 6840668"/>
              <a:gd name="connsiteX4" fmla="*/ 4890615 w 6317625"/>
              <a:gd name="connsiteY4" fmla="*/ 6042071 h 6840668"/>
              <a:gd name="connsiteX5" fmla="*/ 4958378 w 6317625"/>
              <a:gd name="connsiteY5" fmla="*/ 6031137 h 6840668"/>
              <a:gd name="connsiteX6" fmla="*/ 892226 w 6317625"/>
              <a:gd name="connsiteY6" fmla="*/ 3293470 h 6840668"/>
              <a:gd name="connsiteX7" fmla="*/ 1475080 w 6317625"/>
              <a:gd name="connsiteY7" fmla="*/ 3715351 h 6840668"/>
              <a:gd name="connsiteX8" fmla="*/ 1071567 w 6317625"/>
              <a:gd name="connsiteY8" fmla="*/ 4412048 h 6840668"/>
              <a:gd name="connsiteX9" fmla="*/ 374869 w 6317625"/>
              <a:gd name="connsiteY9" fmla="*/ 4008535 h 6840668"/>
              <a:gd name="connsiteX10" fmla="*/ 778382 w 6317625"/>
              <a:gd name="connsiteY10" fmla="*/ 3311837 h 6840668"/>
              <a:gd name="connsiteX11" fmla="*/ 892226 w 6317625"/>
              <a:gd name="connsiteY11" fmla="*/ 3293470 h 6840668"/>
              <a:gd name="connsiteX12" fmla="*/ 1515375 w 6317625"/>
              <a:gd name="connsiteY12" fmla="*/ 663501 h 6840668"/>
              <a:gd name="connsiteX13" fmla="*/ 1862311 w 6317625"/>
              <a:gd name="connsiteY13" fmla="*/ 914620 h 6840668"/>
              <a:gd name="connsiteX14" fmla="*/ 1622124 w 6317625"/>
              <a:gd name="connsiteY14" fmla="*/ 1329322 h 6840668"/>
              <a:gd name="connsiteX15" fmla="*/ 1207424 w 6317625"/>
              <a:gd name="connsiteY15" fmla="*/ 1089135 h 6840668"/>
              <a:gd name="connsiteX16" fmla="*/ 1447610 w 6317625"/>
              <a:gd name="connsiteY16" fmla="*/ 674434 h 6840668"/>
              <a:gd name="connsiteX17" fmla="*/ 1515375 w 6317625"/>
              <a:gd name="connsiteY17" fmla="*/ 663501 h 6840668"/>
              <a:gd name="connsiteX18" fmla="*/ 2542954 w 6317625"/>
              <a:gd name="connsiteY18" fmla="*/ 0 h 6840668"/>
              <a:gd name="connsiteX19" fmla="*/ 6317625 w 6317625"/>
              <a:gd name="connsiteY19" fmla="*/ 0 h 6840668"/>
              <a:gd name="connsiteX20" fmla="*/ 6317625 w 6317625"/>
              <a:gd name="connsiteY20" fmla="*/ 6840668 h 6840668"/>
              <a:gd name="connsiteX21" fmla="*/ 6230037 w 6317625"/>
              <a:gd name="connsiteY21" fmla="*/ 6814791 h 6840668"/>
              <a:gd name="connsiteX22" fmla="*/ 5013461 w 6317625"/>
              <a:gd name="connsiteY22" fmla="*/ 5538903 h 6840668"/>
              <a:gd name="connsiteX23" fmla="*/ 3720873 w 6317625"/>
              <a:gd name="connsiteY23" fmla="*/ 6063409 h 6840668"/>
              <a:gd name="connsiteX24" fmla="*/ 2775987 w 6317625"/>
              <a:gd name="connsiteY24" fmla="*/ 5162980 h 6840668"/>
              <a:gd name="connsiteX25" fmla="*/ 2210002 w 6317625"/>
              <a:gd name="connsiteY25" fmla="*/ 5455137 h 6840668"/>
              <a:gd name="connsiteX26" fmla="*/ 1437015 w 6317625"/>
              <a:gd name="connsiteY26" fmla="*/ 6401298 h 6840668"/>
              <a:gd name="connsiteX27" fmla="*/ 75055 w 6317625"/>
              <a:gd name="connsiteY27" fmla="*/ 6031719 h 6840668"/>
              <a:gd name="connsiteX28" fmla="*/ 406869 w 6317625"/>
              <a:gd name="connsiteY28" fmla="*/ 4883188 h 6840668"/>
              <a:gd name="connsiteX29" fmla="*/ 1425737 w 6317625"/>
              <a:gd name="connsiteY29" fmla="*/ 4614510 h 6840668"/>
              <a:gd name="connsiteX30" fmla="*/ 2401798 w 6317625"/>
              <a:gd name="connsiteY30" fmla="*/ 3834988 h 6840668"/>
              <a:gd name="connsiteX31" fmla="*/ 1823833 w 6317625"/>
              <a:gd name="connsiteY31" fmla="*/ 3299773 h 6840668"/>
              <a:gd name="connsiteX32" fmla="*/ 964802 w 6317625"/>
              <a:gd name="connsiteY32" fmla="*/ 2659918 h 6840668"/>
              <a:gd name="connsiteX33" fmla="*/ 1218949 w 6317625"/>
              <a:gd name="connsiteY33" fmla="*/ 1977364 h 6840668"/>
              <a:gd name="connsiteX34" fmla="*/ 2387241 w 6317625"/>
              <a:gd name="connsiteY34" fmla="*/ 1909455 h 6840668"/>
              <a:gd name="connsiteX35" fmla="*/ 2947668 w 6317625"/>
              <a:gd name="connsiteY35" fmla="*/ 1386658 h 6840668"/>
              <a:gd name="connsiteX36" fmla="*/ 2498714 w 6317625"/>
              <a:gd name="connsiteY36" fmla="*/ 259434 h 6840668"/>
              <a:gd name="connsiteX37" fmla="*/ 2511421 w 6317625"/>
              <a:gd name="connsiteY37" fmla="*/ 121590 h 6840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6317625" h="6840668">
                <a:moveTo>
                  <a:pt x="4958378" y="6031137"/>
                </a:moveTo>
                <a:cubicBezTo>
                  <a:pt x="5115727" y="6021909"/>
                  <a:pt x="5263149" y="6124019"/>
                  <a:pt x="5305315" y="6282257"/>
                </a:cubicBezTo>
                <a:cubicBezTo>
                  <a:pt x="5353507" y="6463099"/>
                  <a:pt x="5245971" y="6648768"/>
                  <a:pt x="5065129" y="6696958"/>
                </a:cubicBezTo>
                <a:cubicBezTo>
                  <a:pt x="4884289" y="6745149"/>
                  <a:pt x="4698617" y="6637614"/>
                  <a:pt x="4650427" y="6456771"/>
                </a:cubicBezTo>
                <a:cubicBezTo>
                  <a:pt x="4602235" y="6275928"/>
                  <a:pt x="4709771" y="6090262"/>
                  <a:pt x="4890615" y="6042071"/>
                </a:cubicBezTo>
                <a:cubicBezTo>
                  <a:pt x="4913219" y="6036047"/>
                  <a:pt x="4935901" y="6032455"/>
                  <a:pt x="4958378" y="6031137"/>
                </a:cubicBezTo>
                <a:close/>
                <a:moveTo>
                  <a:pt x="892226" y="3293470"/>
                </a:moveTo>
                <a:cubicBezTo>
                  <a:pt x="1156570" y="3277966"/>
                  <a:pt x="1404240" y="3449513"/>
                  <a:pt x="1475080" y="3715351"/>
                </a:cubicBezTo>
                <a:cubicBezTo>
                  <a:pt x="1556041" y="4019167"/>
                  <a:pt x="1375383" y="4331088"/>
                  <a:pt x="1071567" y="4412048"/>
                </a:cubicBezTo>
                <a:cubicBezTo>
                  <a:pt x="767753" y="4493009"/>
                  <a:pt x="455831" y="4312351"/>
                  <a:pt x="374869" y="4008535"/>
                </a:cubicBezTo>
                <a:cubicBezTo>
                  <a:pt x="293908" y="3704721"/>
                  <a:pt x="474567" y="3392798"/>
                  <a:pt x="778382" y="3311837"/>
                </a:cubicBezTo>
                <a:cubicBezTo>
                  <a:pt x="816360" y="3301718"/>
                  <a:pt x="854463" y="3295686"/>
                  <a:pt x="892226" y="3293470"/>
                </a:cubicBezTo>
                <a:close/>
                <a:moveTo>
                  <a:pt x="1515375" y="663501"/>
                </a:moveTo>
                <a:cubicBezTo>
                  <a:pt x="1672721" y="654272"/>
                  <a:pt x="1820145" y="756383"/>
                  <a:pt x="1862311" y="914620"/>
                </a:cubicBezTo>
                <a:cubicBezTo>
                  <a:pt x="1910502" y="1095462"/>
                  <a:pt x="1802968" y="1281132"/>
                  <a:pt x="1622124" y="1329322"/>
                </a:cubicBezTo>
                <a:cubicBezTo>
                  <a:pt x="1441283" y="1377513"/>
                  <a:pt x="1255615" y="1269977"/>
                  <a:pt x="1207424" y="1089135"/>
                </a:cubicBezTo>
                <a:cubicBezTo>
                  <a:pt x="1159233" y="908294"/>
                  <a:pt x="1266769" y="722625"/>
                  <a:pt x="1447610" y="674434"/>
                </a:cubicBezTo>
                <a:cubicBezTo>
                  <a:pt x="1470217" y="668411"/>
                  <a:pt x="1492896" y="664821"/>
                  <a:pt x="1515375" y="663501"/>
                </a:cubicBezTo>
                <a:close/>
                <a:moveTo>
                  <a:pt x="2542954" y="0"/>
                </a:moveTo>
                <a:lnTo>
                  <a:pt x="6317625" y="0"/>
                </a:lnTo>
                <a:lnTo>
                  <a:pt x="6317625" y="6840668"/>
                </a:lnTo>
                <a:lnTo>
                  <a:pt x="6230037" y="6814791"/>
                </a:lnTo>
                <a:cubicBezTo>
                  <a:pt x="5511511" y="6546277"/>
                  <a:pt x="5563886" y="5634137"/>
                  <a:pt x="5013461" y="5538903"/>
                </a:cubicBezTo>
                <a:cubicBezTo>
                  <a:pt x="4504461" y="5450825"/>
                  <a:pt x="4212037" y="6187406"/>
                  <a:pt x="3720873" y="6063409"/>
                </a:cubicBezTo>
                <a:cubicBezTo>
                  <a:pt x="3249852" y="5944482"/>
                  <a:pt x="3223909" y="5195131"/>
                  <a:pt x="2775987" y="5162980"/>
                </a:cubicBezTo>
                <a:cubicBezTo>
                  <a:pt x="2577088" y="5148695"/>
                  <a:pt x="2416139" y="5282749"/>
                  <a:pt x="2210002" y="5455137"/>
                </a:cubicBezTo>
                <a:cubicBezTo>
                  <a:pt x="1759503" y="5831872"/>
                  <a:pt x="1735837" y="6203943"/>
                  <a:pt x="1437015" y="6401298"/>
                </a:cubicBezTo>
                <a:cubicBezTo>
                  <a:pt x="1022137" y="6675287"/>
                  <a:pt x="277340" y="6489917"/>
                  <a:pt x="75055" y="6031719"/>
                </a:cubicBezTo>
                <a:cubicBezTo>
                  <a:pt x="-100071" y="5635034"/>
                  <a:pt x="39649" y="5119308"/>
                  <a:pt x="406869" y="4883188"/>
                </a:cubicBezTo>
                <a:cubicBezTo>
                  <a:pt x="668038" y="4715275"/>
                  <a:pt x="978899" y="4781854"/>
                  <a:pt x="1425737" y="4614510"/>
                </a:cubicBezTo>
                <a:cubicBezTo>
                  <a:pt x="1483018" y="4593066"/>
                  <a:pt x="2421509" y="4233274"/>
                  <a:pt x="2401798" y="3834988"/>
                </a:cubicBezTo>
                <a:cubicBezTo>
                  <a:pt x="2389953" y="3595533"/>
                  <a:pt x="2054344" y="3420191"/>
                  <a:pt x="1823833" y="3299773"/>
                </a:cubicBezTo>
                <a:cubicBezTo>
                  <a:pt x="1207509" y="2977771"/>
                  <a:pt x="1033713" y="2885600"/>
                  <a:pt x="964802" y="2659918"/>
                </a:cubicBezTo>
                <a:cubicBezTo>
                  <a:pt x="895511" y="2432959"/>
                  <a:pt x="1010317" y="2120581"/>
                  <a:pt x="1218949" y="1977364"/>
                </a:cubicBezTo>
                <a:cubicBezTo>
                  <a:pt x="1546835" y="1752277"/>
                  <a:pt x="1872903" y="2105427"/>
                  <a:pt x="2387241" y="1909455"/>
                </a:cubicBezTo>
                <a:cubicBezTo>
                  <a:pt x="2455367" y="1883513"/>
                  <a:pt x="2884207" y="1718365"/>
                  <a:pt x="2947668" y="1386658"/>
                </a:cubicBezTo>
                <a:cubicBezTo>
                  <a:pt x="3028995" y="961696"/>
                  <a:pt x="2497170" y="773992"/>
                  <a:pt x="2498714" y="259434"/>
                </a:cubicBezTo>
                <a:cubicBezTo>
                  <a:pt x="2498850" y="213850"/>
                  <a:pt x="2503216" y="167716"/>
                  <a:pt x="2511421" y="12159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127FC4A-EC32-C952-D997-B11C7EEFCF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353" y="2263547"/>
            <a:ext cx="5486400" cy="1423502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Experiment - Training </a:t>
            </a:r>
          </a:p>
        </p:txBody>
      </p:sp>
      <p:sp>
        <p:nvSpPr>
          <p:cNvPr id="5" name="Content Placeholder 7">
            <a:extLst>
              <a:ext uri="{FF2B5EF4-FFF2-40B4-BE49-F238E27FC236}">
                <a16:creationId xmlns:a16="http://schemas.microsoft.com/office/drawing/2014/main" id="{030319A3-C896-A61A-0712-EBAF5EC68764}"/>
              </a:ext>
            </a:extLst>
          </p:cNvPr>
          <p:cNvSpPr txBox="1">
            <a:spLocks/>
          </p:cNvSpPr>
          <p:nvPr/>
        </p:nvSpPr>
        <p:spPr>
          <a:xfrm>
            <a:off x="-283640" y="4024070"/>
            <a:ext cx="5486400" cy="352170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28700" indent="-342900">
              <a:buFont typeface="Arial" panose="020B0504020202020204" pitchFamily="34" charset="0"/>
              <a:buChar char="•"/>
            </a:pPr>
            <a:r>
              <a:rPr lang="en-US" err="1"/>
              <a:t>Observăm</a:t>
            </a:r>
            <a:r>
              <a:rPr lang="en-US"/>
              <a:t> </a:t>
            </a:r>
            <a:r>
              <a:rPr lang="en-US" err="1"/>
              <a:t>că</a:t>
            </a:r>
            <a:r>
              <a:rPr lang="en-US"/>
              <a:t> </a:t>
            </a:r>
            <a:r>
              <a:rPr lang="en-US" err="1"/>
              <a:t>modelul</a:t>
            </a:r>
            <a:r>
              <a:rPr lang="en-US"/>
              <a:t> </a:t>
            </a:r>
            <a:r>
              <a:rPr lang="en-US" err="1"/>
              <a:t>învață</a:t>
            </a:r>
            <a:r>
              <a:rPr lang="en-US"/>
              <a:t> </a:t>
            </a:r>
          </a:p>
          <a:p>
            <a:pPr marL="342900"/>
            <a:endParaRPr lang="en-US"/>
          </a:p>
          <a:p>
            <a:pPr lvl="1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D95200D-ED2A-23B1-9159-DF43B106B6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09" r="5652"/>
          <a:stretch/>
        </p:blipFill>
        <p:spPr>
          <a:xfrm>
            <a:off x="6313245" y="762342"/>
            <a:ext cx="5716536" cy="4684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2121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22CD49D-CB73-2E14-2886-22900C0775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Rectangle 196">
            <a:extLst>
              <a:ext uri="{FF2B5EF4-FFF2-40B4-BE49-F238E27FC236}">
                <a16:creationId xmlns:a16="http://schemas.microsoft.com/office/drawing/2014/main" id="{6810DF7F-907B-E3DC-3614-DAF880E326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9" name="Freeform: Shape 198">
            <a:extLst>
              <a:ext uri="{FF2B5EF4-FFF2-40B4-BE49-F238E27FC236}">
                <a16:creationId xmlns:a16="http://schemas.microsoft.com/office/drawing/2014/main" id="{59CD9369-C8D5-2472-2F86-5DD6A674D8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232968"/>
            <a:ext cx="9560477" cy="6625032"/>
          </a:xfrm>
          <a:custGeom>
            <a:avLst/>
            <a:gdLst>
              <a:gd name="connsiteX0" fmla="*/ 8831314 w 9263816"/>
              <a:gd name="connsiteY0" fmla="*/ 5943878 h 6858000"/>
              <a:gd name="connsiteX1" fmla="*/ 9179783 w 9263816"/>
              <a:gd name="connsiteY1" fmla="*/ 6086141 h 6858000"/>
              <a:gd name="connsiteX2" fmla="*/ 9260887 w 9263816"/>
              <a:gd name="connsiteY2" fmla="*/ 6279156 h 6858000"/>
              <a:gd name="connsiteX3" fmla="*/ 8925621 w 9263816"/>
              <a:gd name="connsiteY3" fmla="*/ 6708712 h 6858000"/>
              <a:gd name="connsiteX4" fmla="*/ 8496050 w 9263816"/>
              <a:gd name="connsiteY4" fmla="*/ 6373449 h 6858000"/>
              <a:gd name="connsiteX5" fmla="*/ 8831314 w 9263816"/>
              <a:gd name="connsiteY5" fmla="*/ 5943878 h 6858000"/>
              <a:gd name="connsiteX6" fmla="*/ 7397485 w 9263816"/>
              <a:gd name="connsiteY6" fmla="*/ 5931706 h 6858000"/>
              <a:gd name="connsiteX7" fmla="*/ 7917779 w 9263816"/>
              <a:gd name="connsiteY7" fmla="*/ 6191864 h 6858000"/>
              <a:gd name="connsiteX8" fmla="*/ 8013467 w 9263816"/>
              <a:gd name="connsiteY8" fmla="*/ 6375784 h 6858000"/>
              <a:gd name="connsiteX9" fmla="*/ 8021879 w 9263816"/>
              <a:gd name="connsiteY9" fmla="*/ 6753751 h 6858000"/>
              <a:gd name="connsiteX10" fmla="*/ 7981316 w 9263816"/>
              <a:gd name="connsiteY10" fmla="*/ 6858000 h 6858000"/>
              <a:gd name="connsiteX11" fmla="*/ 6819486 w 9263816"/>
              <a:gd name="connsiteY11" fmla="*/ 6858000 h 6858000"/>
              <a:gd name="connsiteX12" fmla="*/ 6785199 w 9263816"/>
              <a:gd name="connsiteY12" fmla="*/ 6781101 h 6858000"/>
              <a:gd name="connsiteX13" fmla="*/ 7196747 w 9263816"/>
              <a:gd name="connsiteY13" fmla="*/ 5964309 h 6858000"/>
              <a:gd name="connsiteX14" fmla="*/ 7397485 w 9263816"/>
              <a:gd name="connsiteY14" fmla="*/ 5931706 h 6858000"/>
              <a:gd name="connsiteX15" fmla="*/ 1505570 w 9263816"/>
              <a:gd name="connsiteY15" fmla="*/ 227178 h 6858000"/>
              <a:gd name="connsiteX16" fmla="*/ 2026489 w 9263816"/>
              <a:gd name="connsiteY16" fmla="*/ 392370 h 6858000"/>
              <a:gd name="connsiteX17" fmla="*/ 2444553 w 9263816"/>
              <a:gd name="connsiteY17" fmla="*/ 1654853 h 6858000"/>
              <a:gd name="connsiteX18" fmla="*/ 3183153 w 9263816"/>
              <a:gd name="connsiteY18" fmla="*/ 2116208 h 6858000"/>
              <a:gd name="connsiteX19" fmla="*/ 4288384 w 9263816"/>
              <a:gd name="connsiteY19" fmla="*/ 1291908 h 6858000"/>
              <a:gd name="connsiteX20" fmla="*/ 5472602 w 9263816"/>
              <a:gd name="connsiteY20" fmla="*/ 1697818 h 6858000"/>
              <a:gd name="connsiteX21" fmla="*/ 5844697 w 9263816"/>
              <a:gd name="connsiteY21" fmla="*/ 3444791 h 6858000"/>
              <a:gd name="connsiteX22" fmla="*/ 6715674 w 9263816"/>
              <a:gd name="connsiteY22" fmla="*/ 4065208 h 6858000"/>
              <a:gd name="connsiteX23" fmla="*/ 8130429 w 9263816"/>
              <a:gd name="connsiteY23" fmla="*/ 4101787 h 6858000"/>
              <a:gd name="connsiteX24" fmla="*/ 8624630 w 9263816"/>
              <a:gd name="connsiteY24" fmla="*/ 4686202 h 6858000"/>
              <a:gd name="connsiteX25" fmla="*/ 8623843 w 9263816"/>
              <a:gd name="connsiteY25" fmla="*/ 4685749 h 6858000"/>
              <a:gd name="connsiteX26" fmla="*/ 8646859 w 9263816"/>
              <a:gd name="connsiteY26" fmla="*/ 4835156 h 6858000"/>
              <a:gd name="connsiteX27" fmla="*/ 8079403 w 9263816"/>
              <a:gd name="connsiteY27" fmla="*/ 5661624 h 6858000"/>
              <a:gd name="connsiteX28" fmla="*/ 6833105 w 9263816"/>
              <a:gd name="connsiteY28" fmla="*/ 5397208 h 6858000"/>
              <a:gd name="connsiteX29" fmla="*/ 5900832 w 9263816"/>
              <a:gd name="connsiteY29" fmla="*/ 5944462 h 6858000"/>
              <a:gd name="connsiteX30" fmla="*/ 6067212 w 9263816"/>
              <a:gd name="connsiteY30" fmla="*/ 6811916 h 6858000"/>
              <a:gd name="connsiteX31" fmla="*/ 6089565 w 9263816"/>
              <a:gd name="connsiteY31" fmla="*/ 6858000 h 6858000"/>
              <a:gd name="connsiteX32" fmla="*/ 0 w 9263816"/>
              <a:gd name="connsiteY32" fmla="*/ 6858000 h 6858000"/>
              <a:gd name="connsiteX33" fmla="*/ 0 w 9263816"/>
              <a:gd name="connsiteY33" fmla="*/ 2181377 h 6858000"/>
              <a:gd name="connsiteX34" fmla="*/ 73069 w 9263816"/>
              <a:gd name="connsiteY34" fmla="*/ 2215839 h 6858000"/>
              <a:gd name="connsiteX35" fmla="*/ 335445 w 9263816"/>
              <a:gd name="connsiteY35" fmla="*/ 2237140 h 6858000"/>
              <a:gd name="connsiteX36" fmla="*/ 752878 w 9263816"/>
              <a:gd name="connsiteY36" fmla="*/ 1445285 h 6858000"/>
              <a:gd name="connsiteX37" fmla="*/ 1202551 w 9263816"/>
              <a:gd name="connsiteY37" fmla="*/ 314229 h 6858000"/>
              <a:gd name="connsiteX38" fmla="*/ 1505570 w 9263816"/>
              <a:gd name="connsiteY38" fmla="*/ 227178 h 6858000"/>
              <a:gd name="connsiteX39" fmla="*/ 3142509 w 9263816"/>
              <a:gd name="connsiteY39" fmla="*/ 68854 h 6858000"/>
              <a:gd name="connsiteX40" fmla="*/ 3490978 w 9263816"/>
              <a:gd name="connsiteY40" fmla="*/ 211117 h 6858000"/>
              <a:gd name="connsiteX41" fmla="*/ 3572083 w 9263816"/>
              <a:gd name="connsiteY41" fmla="*/ 404131 h 6858000"/>
              <a:gd name="connsiteX42" fmla="*/ 3236814 w 9263816"/>
              <a:gd name="connsiteY42" fmla="*/ 833688 h 6858000"/>
              <a:gd name="connsiteX43" fmla="*/ 2807245 w 9263816"/>
              <a:gd name="connsiteY43" fmla="*/ 498425 h 6858000"/>
              <a:gd name="connsiteX44" fmla="*/ 3142509 w 9263816"/>
              <a:gd name="connsiteY44" fmla="*/ 68854 h 6858000"/>
              <a:gd name="connsiteX45" fmla="*/ 0 w 9263816"/>
              <a:gd name="connsiteY45" fmla="*/ 0 h 6858000"/>
              <a:gd name="connsiteX46" fmla="*/ 39858 w 9263816"/>
              <a:gd name="connsiteY46" fmla="*/ 0 h 6858000"/>
              <a:gd name="connsiteX47" fmla="*/ 65022 w 9263816"/>
              <a:gd name="connsiteY47" fmla="*/ 5834 h 6858000"/>
              <a:gd name="connsiteX48" fmla="*/ 389258 w 9263816"/>
              <a:gd name="connsiteY48" fmla="*/ 235630 h 6858000"/>
              <a:gd name="connsiteX49" fmla="*/ 485484 w 9263816"/>
              <a:gd name="connsiteY49" fmla="*/ 420070 h 6858000"/>
              <a:gd name="connsiteX50" fmla="*/ 74229 w 9263816"/>
              <a:gd name="connsiteY50" fmla="*/ 1237955 h 6858000"/>
              <a:gd name="connsiteX51" fmla="*/ 0 w 9263816"/>
              <a:gd name="connsiteY51" fmla="*/ 125447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9263816" h="6858000">
                <a:moveTo>
                  <a:pt x="8831314" y="5943878"/>
                </a:moveTo>
                <a:cubicBezTo>
                  <a:pt x="8964281" y="5927490"/>
                  <a:pt x="9096260" y="5981362"/>
                  <a:pt x="9179783" y="6086141"/>
                </a:cubicBezTo>
                <a:cubicBezTo>
                  <a:pt x="9224074" y="6141769"/>
                  <a:pt x="9252211" y="6208560"/>
                  <a:pt x="9260887" y="6279156"/>
                </a:cubicBezTo>
                <a:cubicBezTo>
                  <a:pt x="9286897" y="6490362"/>
                  <a:pt x="9136845" y="6682672"/>
                  <a:pt x="8925621" y="6708712"/>
                </a:cubicBezTo>
                <a:cubicBezTo>
                  <a:pt x="8714398" y="6734766"/>
                  <a:pt x="8522062" y="6584655"/>
                  <a:pt x="8496050" y="6373449"/>
                </a:cubicBezTo>
                <a:cubicBezTo>
                  <a:pt x="8470038" y="6162229"/>
                  <a:pt x="8620090" y="5969920"/>
                  <a:pt x="8831314" y="5943878"/>
                </a:cubicBezTo>
                <a:close/>
                <a:moveTo>
                  <a:pt x="7397485" y="5931706"/>
                </a:moveTo>
                <a:cubicBezTo>
                  <a:pt x="7598431" y="5931157"/>
                  <a:pt x="7792965" y="6024548"/>
                  <a:pt x="7917779" y="6191864"/>
                </a:cubicBezTo>
                <a:cubicBezTo>
                  <a:pt x="7959204" y="6247714"/>
                  <a:pt x="7991530" y="6309792"/>
                  <a:pt x="8013467" y="6375784"/>
                </a:cubicBezTo>
                <a:cubicBezTo>
                  <a:pt x="8055425" y="6502973"/>
                  <a:pt x="8055748" y="6633888"/>
                  <a:pt x="8021879" y="6753751"/>
                </a:cubicBezTo>
                <a:lnTo>
                  <a:pt x="7981316" y="6858000"/>
                </a:lnTo>
                <a:lnTo>
                  <a:pt x="6819486" y="6858000"/>
                </a:lnTo>
                <a:lnTo>
                  <a:pt x="6785199" y="6781101"/>
                </a:lnTo>
                <a:cubicBezTo>
                  <a:pt x="6673307" y="6441922"/>
                  <a:pt x="6857485" y="6076251"/>
                  <a:pt x="7196747" y="5964309"/>
                </a:cubicBezTo>
                <a:cubicBezTo>
                  <a:pt x="7262809" y="5942509"/>
                  <a:pt x="7330503" y="5931889"/>
                  <a:pt x="7397485" y="5931706"/>
                </a:cubicBezTo>
                <a:close/>
                <a:moveTo>
                  <a:pt x="1505570" y="227178"/>
                </a:moveTo>
                <a:cubicBezTo>
                  <a:pt x="1691018" y="218628"/>
                  <a:pt x="1889853" y="275403"/>
                  <a:pt x="2026489" y="392370"/>
                </a:cubicBezTo>
                <a:cubicBezTo>
                  <a:pt x="2369898" y="685965"/>
                  <a:pt x="2078266" y="1147857"/>
                  <a:pt x="2444553" y="1654853"/>
                </a:cubicBezTo>
                <a:cubicBezTo>
                  <a:pt x="2492906" y="1721679"/>
                  <a:pt x="2800482" y="2144546"/>
                  <a:pt x="3183153" y="2116208"/>
                </a:cubicBezTo>
                <a:cubicBezTo>
                  <a:pt x="3673561" y="2080541"/>
                  <a:pt x="3723222" y="1441614"/>
                  <a:pt x="4288384" y="1291908"/>
                </a:cubicBezTo>
                <a:cubicBezTo>
                  <a:pt x="4689065" y="1185875"/>
                  <a:pt x="5207943" y="1366633"/>
                  <a:pt x="5472602" y="1697818"/>
                </a:cubicBezTo>
                <a:cubicBezTo>
                  <a:pt x="5891294" y="2221754"/>
                  <a:pt x="5408012" y="2790179"/>
                  <a:pt x="5844697" y="3444791"/>
                </a:cubicBezTo>
                <a:cubicBezTo>
                  <a:pt x="6149900" y="3902467"/>
                  <a:pt x="6672672" y="4053594"/>
                  <a:pt x="6715674" y="4065208"/>
                </a:cubicBezTo>
                <a:cubicBezTo>
                  <a:pt x="7326423" y="4232519"/>
                  <a:pt x="7677158" y="3817020"/>
                  <a:pt x="8130429" y="4101787"/>
                </a:cubicBezTo>
                <a:cubicBezTo>
                  <a:pt x="8226340" y="4161985"/>
                  <a:pt x="8536372" y="4356819"/>
                  <a:pt x="8624630" y="4686202"/>
                </a:cubicBezTo>
                <a:lnTo>
                  <a:pt x="8623843" y="4685749"/>
                </a:lnTo>
                <a:cubicBezTo>
                  <a:pt x="8636924" y="4734567"/>
                  <a:pt x="8644635" y="4784678"/>
                  <a:pt x="8646859" y="4835156"/>
                </a:cubicBezTo>
                <a:cubicBezTo>
                  <a:pt x="8662596" y="5196604"/>
                  <a:pt x="8398383" y="5562326"/>
                  <a:pt x="8079403" y="5661624"/>
                </a:cubicBezTo>
                <a:cubicBezTo>
                  <a:pt x="7649807" y="5795217"/>
                  <a:pt x="7430996" y="5350293"/>
                  <a:pt x="6833105" y="5397208"/>
                </a:cubicBezTo>
                <a:cubicBezTo>
                  <a:pt x="6519033" y="5421527"/>
                  <a:pt x="6056658" y="5595550"/>
                  <a:pt x="5900832" y="5944462"/>
                </a:cubicBezTo>
                <a:cubicBezTo>
                  <a:pt x="5770548" y="6236600"/>
                  <a:pt x="5916359" y="6515160"/>
                  <a:pt x="6067212" y="6811916"/>
                </a:cubicBezTo>
                <a:lnTo>
                  <a:pt x="6089565" y="6858000"/>
                </a:lnTo>
                <a:lnTo>
                  <a:pt x="0" y="6858000"/>
                </a:lnTo>
                <a:lnTo>
                  <a:pt x="0" y="2181377"/>
                </a:lnTo>
                <a:lnTo>
                  <a:pt x="73069" y="2215839"/>
                </a:lnTo>
                <a:cubicBezTo>
                  <a:pt x="165116" y="2251829"/>
                  <a:pt x="254486" y="2263171"/>
                  <a:pt x="335445" y="2237140"/>
                </a:cubicBezTo>
                <a:cubicBezTo>
                  <a:pt x="594718" y="2153707"/>
                  <a:pt x="688441" y="1733807"/>
                  <a:pt x="752878" y="1445285"/>
                </a:cubicBezTo>
                <a:cubicBezTo>
                  <a:pt x="925059" y="674068"/>
                  <a:pt x="975076" y="456292"/>
                  <a:pt x="1202551" y="314229"/>
                </a:cubicBezTo>
                <a:cubicBezTo>
                  <a:pt x="1287853" y="260956"/>
                  <a:pt x="1394302" y="232308"/>
                  <a:pt x="1505570" y="227178"/>
                </a:cubicBezTo>
                <a:close/>
                <a:moveTo>
                  <a:pt x="3142509" y="68854"/>
                </a:moveTo>
                <a:cubicBezTo>
                  <a:pt x="3275474" y="52467"/>
                  <a:pt x="3407455" y="106339"/>
                  <a:pt x="3490978" y="211117"/>
                </a:cubicBezTo>
                <a:cubicBezTo>
                  <a:pt x="3535271" y="266744"/>
                  <a:pt x="3563404" y="333535"/>
                  <a:pt x="3572083" y="404131"/>
                </a:cubicBezTo>
                <a:cubicBezTo>
                  <a:pt x="3598092" y="615337"/>
                  <a:pt x="3448040" y="807648"/>
                  <a:pt x="3236814" y="833688"/>
                </a:cubicBezTo>
                <a:cubicBezTo>
                  <a:pt x="3025594" y="859741"/>
                  <a:pt x="2833255" y="709631"/>
                  <a:pt x="2807245" y="498425"/>
                </a:cubicBezTo>
                <a:cubicBezTo>
                  <a:pt x="2781232" y="287207"/>
                  <a:pt x="2931283" y="94896"/>
                  <a:pt x="3142509" y="68854"/>
                </a:cubicBezTo>
                <a:close/>
                <a:moveTo>
                  <a:pt x="0" y="0"/>
                </a:moveTo>
                <a:lnTo>
                  <a:pt x="39858" y="0"/>
                </a:lnTo>
                <a:lnTo>
                  <a:pt x="65022" y="5834"/>
                </a:lnTo>
                <a:cubicBezTo>
                  <a:pt x="191545" y="45606"/>
                  <a:pt x="305874" y="124173"/>
                  <a:pt x="389258" y="235630"/>
                </a:cubicBezTo>
                <a:cubicBezTo>
                  <a:pt x="430983" y="291600"/>
                  <a:pt x="463360" y="353876"/>
                  <a:pt x="485484" y="420070"/>
                </a:cubicBezTo>
                <a:cubicBezTo>
                  <a:pt x="597711" y="759508"/>
                  <a:pt x="413661" y="1125662"/>
                  <a:pt x="74229" y="1237955"/>
                </a:cubicBezTo>
                <a:lnTo>
                  <a:pt x="0" y="1254477"/>
                </a:lnTo>
                <a:close/>
              </a:path>
            </a:pathLst>
          </a:custGeom>
          <a:solidFill>
            <a:schemeClr val="bg1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201" name="Background Fill">
            <a:extLst>
              <a:ext uri="{FF2B5EF4-FFF2-40B4-BE49-F238E27FC236}">
                <a16:creationId xmlns:a16="http://schemas.microsoft.com/office/drawing/2014/main" id="{544AC215-F50F-02C1-4361-474221B56D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" name="Rectangle 202">
            <a:extLst>
              <a:ext uri="{FF2B5EF4-FFF2-40B4-BE49-F238E27FC236}">
                <a16:creationId xmlns:a16="http://schemas.microsoft.com/office/drawing/2014/main" id="{C14A91F1-DF1B-528E-4245-EA8E47D5A4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" name="Freeform: Shape 204">
            <a:extLst>
              <a:ext uri="{FF2B5EF4-FFF2-40B4-BE49-F238E27FC236}">
                <a16:creationId xmlns:a16="http://schemas.microsoft.com/office/drawing/2014/main" id="{F811973F-07C8-3327-ED2D-2E1564ED82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1"/>
            <a:ext cx="8831334" cy="4923095"/>
          </a:xfrm>
          <a:custGeom>
            <a:avLst/>
            <a:gdLst>
              <a:gd name="connsiteX0" fmla="*/ 1412408 w 8831334"/>
              <a:gd name="connsiteY0" fmla="*/ 4231273 h 4923095"/>
              <a:gd name="connsiteX1" fmla="*/ 1480115 w 8831334"/>
              <a:gd name="connsiteY1" fmla="*/ 4255873 h 4923095"/>
              <a:gd name="connsiteX2" fmla="*/ 1555026 w 8831334"/>
              <a:gd name="connsiteY2" fmla="*/ 4493895 h 4923095"/>
              <a:gd name="connsiteX3" fmla="*/ 1315323 w 8831334"/>
              <a:gd name="connsiteY3" fmla="*/ 4546785 h 4923095"/>
              <a:gd name="connsiteX4" fmla="*/ 1240411 w 8831334"/>
              <a:gd name="connsiteY4" fmla="*/ 4308763 h 4923095"/>
              <a:gd name="connsiteX5" fmla="*/ 1344748 w 8831334"/>
              <a:gd name="connsiteY5" fmla="*/ 4233023 h 4923095"/>
              <a:gd name="connsiteX6" fmla="*/ 1412408 w 8831334"/>
              <a:gd name="connsiteY6" fmla="*/ 4231273 h 4923095"/>
              <a:gd name="connsiteX7" fmla="*/ 622613 w 8831334"/>
              <a:gd name="connsiteY7" fmla="*/ 3711323 h 4923095"/>
              <a:gd name="connsiteX8" fmla="*/ 726058 w 8831334"/>
              <a:gd name="connsiteY8" fmla="*/ 3713477 h 4923095"/>
              <a:gd name="connsiteX9" fmla="*/ 862930 w 8831334"/>
              <a:gd name="connsiteY9" fmla="*/ 3763207 h 4923095"/>
              <a:gd name="connsiteX10" fmla="*/ 1014368 w 8831334"/>
              <a:gd name="connsiteY10" fmla="*/ 4244384 h 4923095"/>
              <a:gd name="connsiteX11" fmla="*/ 529792 w 8831334"/>
              <a:gd name="connsiteY11" fmla="*/ 4351304 h 4923095"/>
              <a:gd name="connsiteX12" fmla="*/ 378355 w 8831334"/>
              <a:gd name="connsiteY12" fmla="*/ 3870127 h 4923095"/>
              <a:gd name="connsiteX13" fmla="*/ 622613 w 8831334"/>
              <a:gd name="connsiteY13" fmla="*/ 3711323 h 4923095"/>
              <a:gd name="connsiteX14" fmla="*/ 0 w 8831334"/>
              <a:gd name="connsiteY14" fmla="*/ 0 h 4923095"/>
              <a:gd name="connsiteX15" fmla="*/ 7345477 w 8831334"/>
              <a:gd name="connsiteY15" fmla="*/ 0 h 4923095"/>
              <a:gd name="connsiteX16" fmla="*/ 7330937 w 8831334"/>
              <a:gd name="connsiteY16" fmla="*/ 57909 h 4923095"/>
              <a:gd name="connsiteX17" fmla="*/ 7204045 w 8831334"/>
              <a:gd name="connsiteY17" fmla="*/ 525057 h 4923095"/>
              <a:gd name="connsiteX18" fmla="*/ 7423939 w 8831334"/>
              <a:gd name="connsiteY18" fmla="*/ 1259431 h 4923095"/>
              <a:gd name="connsiteX19" fmla="*/ 8123848 w 8831334"/>
              <a:gd name="connsiteY19" fmla="*/ 1829863 h 4923095"/>
              <a:gd name="connsiteX20" fmla="*/ 8304560 w 8831334"/>
              <a:gd name="connsiteY20" fmla="*/ 4410617 h 4923095"/>
              <a:gd name="connsiteX21" fmla="*/ 5824906 w 8831334"/>
              <a:gd name="connsiteY21" fmla="*/ 4582246 h 4923095"/>
              <a:gd name="connsiteX22" fmla="*/ 4814027 w 8831334"/>
              <a:gd name="connsiteY22" fmla="*/ 3900391 h 4923095"/>
              <a:gd name="connsiteX23" fmla="*/ 3389336 w 8831334"/>
              <a:gd name="connsiteY23" fmla="*/ 4033298 h 4923095"/>
              <a:gd name="connsiteX24" fmla="*/ 2844266 w 8831334"/>
              <a:gd name="connsiteY24" fmla="*/ 4497245 h 4923095"/>
              <a:gd name="connsiteX25" fmla="*/ 1361823 w 8831334"/>
              <a:gd name="connsiteY25" fmla="*/ 3978831 h 4923095"/>
              <a:gd name="connsiteX26" fmla="*/ 723961 w 8831334"/>
              <a:gd name="connsiteY26" fmla="*/ 3482165 h 4923095"/>
              <a:gd name="connsiteX27" fmla="*/ 41451 w 8831334"/>
              <a:gd name="connsiteY27" fmla="*/ 3495177 h 4923095"/>
              <a:gd name="connsiteX28" fmla="*/ 0 w 8831334"/>
              <a:gd name="connsiteY28" fmla="*/ 3499960 h 4923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8831334" h="4923095">
                <a:moveTo>
                  <a:pt x="1412408" y="4231273"/>
                </a:moveTo>
                <a:cubicBezTo>
                  <a:pt x="1435398" y="4234988"/>
                  <a:pt x="1458395" y="4243092"/>
                  <a:pt x="1480115" y="4255873"/>
                </a:cubicBezTo>
                <a:cubicBezTo>
                  <a:pt x="1566994" y="4306997"/>
                  <a:pt x="1600533" y="4413563"/>
                  <a:pt x="1555026" y="4493895"/>
                </a:cubicBezTo>
                <a:cubicBezTo>
                  <a:pt x="1509520" y="4574228"/>
                  <a:pt x="1402201" y="4597907"/>
                  <a:pt x="1315323" y="4546785"/>
                </a:cubicBezTo>
                <a:cubicBezTo>
                  <a:pt x="1228444" y="4495662"/>
                  <a:pt x="1194905" y="4389095"/>
                  <a:pt x="1240411" y="4308763"/>
                </a:cubicBezTo>
                <a:cubicBezTo>
                  <a:pt x="1263164" y="4268597"/>
                  <a:pt x="1301371" y="4242593"/>
                  <a:pt x="1344748" y="4233023"/>
                </a:cubicBezTo>
                <a:cubicBezTo>
                  <a:pt x="1366437" y="4228237"/>
                  <a:pt x="1389419" y="4227559"/>
                  <a:pt x="1412408" y="4231273"/>
                </a:cubicBezTo>
                <a:close/>
                <a:moveTo>
                  <a:pt x="622613" y="3711323"/>
                </a:moveTo>
                <a:cubicBezTo>
                  <a:pt x="656354" y="3707209"/>
                  <a:pt x="691202" y="3707845"/>
                  <a:pt x="726058" y="3713477"/>
                </a:cubicBezTo>
                <a:cubicBezTo>
                  <a:pt x="772533" y="3720984"/>
                  <a:pt x="819023" y="3737370"/>
                  <a:pt x="862930" y="3763207"/>
                </a:cubicBezTo>
                <a:cubicBezTo>
                  <a:pt x="1038560" y="3866555"/>
                  <a:pt x="1106361" y="4081986"/>
                  <a:pt x="1014368" y="4244384"/>
                </a:cubicBezTo>
                <a:cubicBezTo>
                  <a:pt x="922373" y="4406782"/>
                  <a:pt x="705422" y="4454653"/>
                  <a:pt x="529792" y="4351304"/>
                </a:cubicBezTo>
                <a:cubicBezTo>
                  <a:pt x="354162" y="4247957"/>
                  <a:pt x="286361" y="4032525"/>
                  <a:pt x="378355" y="3870127"/>
                </a:cubicBezTo>
                <a:cubicBezTo>
                  <a:pt x="430102" y="3778778"/>
                  <a:pt x="521385" y="3723667"/>
                  <a:pt x="622613" y="3711323"/>
                </a:cubicBezTo>
                <a:close/>
                <a:moveTo>
                  <a:pt x="0" y="0"/>
                </a:moveTo>
                <a:lnTo>
                  <a:pt x="7345477" y="0"/>
                </a:lnTo>
                <a:lnTo>
                  <a:pt x="7330937" y="57909"/>
                </a:lnTo>
                <a:cubicBezTo>
                  <a:pt x="7288864" y="213626"/>
                  <a:pt x="7242961" y="368487"/>
                  <a:pt x="7204045" y="525057"/>
                </a:cubicBezTo>
                <a:cubicBezTo>
                  <a:pt x="7133676" y="809936"/>
                  <a:pt x="7207545" y="1073056"/>
                  <a:pt x="7423939" y="1259431"/>
                </a:cubicBezTo>
                <a:cubicBezTo>
                  <a:pt x="7652783" y="1456418"/>
                  <a:pt x="7881464" y="1655861"/>
                  <a:pt x="8123848" y="1829863"/>
                </a:cubicBezTo>
                <a:cubicBezTo>
                  <a:pt x="9170527" y="2581053"/>
                  <a:pt x="8902406" y="3889765"/>
                  <a:pt x="8304560" y="4410617"/>
                </a:cubicBezTo>
                <a:cubicBezTo>
                  <a:pt x="7554009" y="5063887"/>
                  <a:pt x="6697479" y="5060469"/>
                  <a:pt x="5824906" y="4582246"/>
                </a:cubicBezTo>
                <a:cubicBezTo>
                  <a:pt x="5473190" y="4390333"/>
                  <a:pt x="5153204" y="4124206"/>
                  <a:pt x="4814027" y="3900391"/>
                </a:cubicBezTo>
                <a:cubicBezTo>
                  <a:pt x="4336267" y="3586184"/>
                  <a:pt x="3821519" y="3552717"/>
                  <a:pt x="3389336" y="4033298"/>
                </a:cubicBezTo>
                <a:cubicBezTo>
                  <a:pt x="3228138" y="4212489"/>
                  <a:pt x="3051008" y="4402509"/>
                  <a:pt x="2844266" y="4497245"/>
                </a:cubicBezTo>
                <a:cubicBezTo>
                  <a:pt x="2311195" y="4741524"/>
                  <a:pt x="1799982" y="4540883"/>
                  <a:pt x="1361823" y="3978831"/>
                </a:cubicBezTo>
                <a:cubicBezTo>
                  <a:pt x="1185983" y="3753353"/>
                  <a:pt x="1004288" y="3503556"/>
                  <a:pt x="723961" y="3482165"/>
                </a:cubicBezTo>
                <a:cubicBezTo>
                  <a:pt x="497125" y="3465003"/>
                  <a:pt x="268214" y="3473242"/>
                  <a:pt x="41451" y="3495177"/>
                </a:cubicBezTo>
                <a:lnTo>
                  <a:pt x="0" y="349996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D5613F4-CBEB-E8F0-8D4E-A757EC6656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542" y="5713691"/>
            <a:ext cx="8236862" cy="553293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5400"/>
              <a:t>Experiment - </a:t>
            </a:r>
            <a:r>
              <a:rPr lang="en-US" sz="5400" err="1"/>
              <a:t>Rezultate</a:t>
            </a:r>
            <a:endParaRPr lang="en-US" sz="5400" err="1">
              <a:cs typeface="Posterama"/>
            </a:endParaRPr>
          </a:p>
        </p:txBody>
      </p:sp>
      <p:pic>
        <p:nvPicPr>
          <p:cNvPr id="3" name="Picture 2" descr="A table with numbers and a black rectangle&#10;&#10;Description automatically generated">
            <a:extLst>
              <a:ext uri="{FF2B5EF4-FFF2-40B4-BE49-F238E27FC236}">
                <a16:creationId xmlns:a16="http://schemas.microsoft.com/office/drawing/2014/main" id="{9509CF97-0474-06E4-A17D-3015274D6F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302" y="1081953"/>
            <a:ext cx="6496274" cy="2127529"/>
          </a:xfrm>
          <a:prstGeom prst="rect">
            <a:avLst/>
          </a:prstGeom>
        </p:spPr>
      </p:pic>
      <p:sp>
        <p:nvSpPr>
          <p:cNvPr id="5" name="Content Placeholder 7">
            <a:extLst>
              <a:ext uri="{FF2B5EF4-FFF2-40B4-BE49-F238E27FC236}">
                <a16:creationId xmlns:a16="http://schemas.microsoft.com/office/drawing/2014/main" id="{9D474453-5CC8-3E82-DCA7-4895F27D2192}"/>
              </a:ext>
            </a:extLst>
          </p:cNvPr>
          <p:cNvSpPr txBox="1">
            <a:spLocks/>
          </p:cNvSpPr>
          <p:nvPr/>
        </p:nvSpPr>
        <p:spPr>
          <a:xfrm>
            <a:off x="8503842" y="1811534"/>
            <a:ext cx="3539072" cy="336005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504020202020204" pitchFamily="34" charset="0"/>
              <a:buChar char="•"/>
            </a:pPr>
            <a:r>
              <a:rPr lang="en-US" sz="2400" err="1">
                <a:latin typeface="Posterama"/>
                <a:cs typeface="Posterama"/>
              </a:rPr>
              <a:t>Comparație</a:t>
            </a:r>
            <a:r>
              <a:rPr lang="en-US" sz="2400">
                <a:latin typeface="Posterama"/>
                <a:cs typeface="Posterama"/>
              </a:rPr>
              <a:t> cu 2 </a:t>
            </a:r>
            <a:r>
              <a:rPr lang="en-US" sz="2400" err="1">
                <a:latin typeface="Posterama"/>
                <a:cs typeface="Posterama"/>
              </a:rPr>
              <a:t>versiuni</a:t>
            </a:r>
            <a:r>
              <a:rPr lang="en-US" sz="2400">
                <a:latin typeface="Posterama"/>
                <a:cs typeface="Posterama"/>
              </a:rPr>
              <a:t> de </a:t>
            </a:r>
            <a:r>
              <a:rPr lang="en-US" sz="2400" err="1">
                <a:latin typeface="Posterama"/>
                <a:cs typeface="Posterama"/>
              </a:rPr>
              <a:t>agenți</a:t>
            </a:r>
            <a:r>
              <a:rPr lang="en-US" sz="2400">
                <a:latin typeface="Posterama"/>
                <a:cs typeface="Posterama"/>
              </a:rPr>
              <a:t> </a:t>
            </a:r>
            <a:r>
              <a:rPr lang="en-US" sz="2400" err="1">
                <a:latin typeface="Posterama"/>
                <a:cs typeface="Posterama"/>
              </a:rPr>
              <a:t>bazați</a:t>
            </a:r>
            <a:r>
              <a:rPr lang="en-US" sz="2400">
                <a:latin typeface="Posterama"/>
                <a:cs typeface="Posterama"/>
              </a:rPr>
              <a:t> pe reguli, care </a:t>
            </a:r>
            <a:r>
              <a:rPr lang="en-US" sz="2400" err="1">
                <a:latin typeface="Posterama"/>
                <a:cs typeface="Posterama"/>
              </a:rPr>
              <a:t>iau</a:t>
            </a:r>
            <a:r>
              <a:rPr lang="en-US" sz="2400">
                <a:latin typeface="Posterama"/>
                <a:cs typeface="Posterama"/>
              </a:rPr>
              <a:t> </a:t>
            </a:r>
            <a:r>
              <a:rPr lang="en-US" sz="2400" err="1">
                <a:latin typeface="Posterama"/>
                <a:cs typeface="Posterama"/>
              </a:rPr>
              <a:t>decizia</a:t>
            </a:r>
            <a:r>
              <a:rPr lang="en-US" sz="2400">
                <a:latin typeface="Posterama"/>
                <a:cs typeface="Posterama"/>
              </a:rPr>
              <a:t> </a:t>
            </a:r>
            <a:r>
              <a:rPr lang="en-US" sz="2400" err="1">
                <a:latin typeface="Posterama"/>
                <a:cs typeface="Posterama"/>
              </a:rPr>
              <a:t>în</a:t>
            </a:r>
            <a:r>
              <a:rPr lang="en-US" sz="2400">
                <a:latin typeface="Posterama"/>
                <a:cs typeface="Posterama"/>
              </a:rPr>
              <a:t> </a:t>
            </a:r>
            <a:r>
              <a:rPr lang="en-US" sz="2400" err="1">
                <a:latin typeface="Posterama"/>
                <a:cs typeface="Posterama"/>
              </a:rPr>
              <a:t>funcție</a:t>
            </a:r>
            <a:r>
              <a:rPr lang="en-US" sz="2400">
                <a:latin typeface="Posterama"/>
                <a:cs typeface="Posterama"/>
              </a:rPr>
              <a:t> de :</a:t>
            </a:r>
          </a:p>
          <a:p>
            <a:pPr marL="342900" indent="-342900">
              <a:buFont typeface="Arial" panose="020B0504020202020204" pitchFamily="34" charset="0"/>
              <a:buChar char="•"/>
            </a:pPr>
            <a:r>
              <a:rPr lang="en-US" sz="2400">
                <a:latin typeface="Posterama"/>
                <a:ea typeface="+mn-lt"/>
                <a:cs typeface="+mn-lt"/>
              </a:rPr>
              <a:t>TTC = time-to-collision</a:t>
            </a:r>
            <a:endParaRPr lang="en-US" sz="2400">
              <a:latin typeface="Posterama"/>
              <a:cs typeface="Posterama"/>
            </a:endParaRPr>
          </a:p>
          <a:p>
            <a:pPr marL="342900" indent="-342900">
              <a:buFont typeface="Arial" panose="020B0504020202020204" pitchFamily="34" charset="0"/>
              <a:buChar char="•"/>
            </a:pPr>
            <a:r>
              <a:rPr lang="en-US" sz="2400" err="1">
                <a:latin typeface="Posterama"/>
                <a:cs typeface="Posterama"/>
              </a:rPr>
              <a:t>Distanța</a:t>
            </a:r>
            <a:r>
              <a:rPr lang="en-US" sz="2400">
                <a:latin typeface="Posterama"/>
                <a:cs typeface="Posterama"/>
              </a:rPr>
              <a:t> de </a:t>
            </a:r>
            <a:r>
              <a:rPr lang="en-US" sz="2400" err="1">
                <a:latin typeface="Posterama"/>
                <a:cs typeface="Posterama"/>
              </a:rPr>
              <a:t>siguranță</a:t>
            </a:r>
            <a:endParaRPr lang="en-US" sz="2400">
              <a:latin typeface="Posterama"/>
              <a:cs typeface="Posterama"/>
            </a:endParaRPr>
          </a:p>
          <a:p>
            <a:pPr marL="342900" indent="-342900">
              <a:buFont typeface="Arial" panose="020B0504020202020204" pitchFamily="34" charset="0"/>
              <a:buChar char="•"/>
            </a:pPr>
            <a:endParaRPr lang="en-US" sz="1600">
              <a:latin typeface="Posterama"/>
              <a:cs typeface="Posterama"/>
            </a:endParaRPr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1957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A15E50F-93AD-1659-247A-83A16473D1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9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Rectangle 230">
            <a:extLst>
              <a:ext uri="{FF2B5EF4-FFF2-40B4-BE49-F238E27FC236}">
                <a16:creationId xmlns:a16="http://schemas.microsoft.com/office/drawing/2014/main" id="{76ADA084-C86B-4F3C-8077-6A8999CC46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2619BAD-FDC4-B8C2-968B-CDD30B1F8F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29598"/>
            <a:ext cx="4794008" cy="161110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Concluzii</a:t>
            </a:r>
          </a:p>
        </p:txBody>
      </p:sp>
      <p:sp>
        <p:nvSpPr>
          <p:cNvPr id="5" name="Content Placeholder 7">
            <a:extLst>
              <a:ext uri="{FF2B5EF4-FFF2-40B4-BE49-F238E27FC236}">
                <a16:creationId xmlns:a16="http://schemas.microsoft.com/office/drawing/2014/main" id="{58907F8A-AC72-9A21-DFD1-8B11D41EFC7B}"/>
              </a:ext>
            </a:extLst>
          </p:cNvPr>
          <p:cNvSpPr txBox="1">
            <a:spLocks/>
          </p:cNvSpPr>
          <p:nvPr/>
        </p:nvSpPr>
        <p:spPr>
          <a:xfrm>
            <a:off x="5088422" y="529594"/>
            <a:ext cx="6918521" cy="184660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indent="-342900">
              <a:buFont typeface="Arial" panose="020B0504020202020204" pitchFamily="34" charset="0"/>
              <a:buChar char="•"/>
            </a:pPr>
            <a:r>
              <a:rPr lang="en-US">
                <a:latin typeface="Posterama"/>
                <a:cs typeface="Posterama"/>
              </a:rPr>
              <a:t>PPO e </a:t>
            </a:r>
            <a:r>
              <a:rPr lang="en-US" err="1">
                <a:latin typeface="Posterama"/>
                <a:cs typeface="Posterama"/>
              </a:rPr>
              <a:t>mult</a:t>
            </a:r>
            <a:r>
              <a:rPr lang="en-US">
                <a:latin typeface="Posterama"/>
                <a:cs typeface="Posterama"/>
              </a:rPr>
              <a:t> </a:t>
            </a:r>
            <a:r>
              <a:rPr lang="en-US" err="1">
                <a:latin typeface="Posterama"/>
                <a:cs typeface="Posterama"/>
              </a:rPr>
              <a:t>mai</a:t>
            </a:r>
            <a:r>
              <a:rPr lang="en-US">
                <a:latin typeface="Posterama"/>
                <a:cs typeface="Posterama"/>
              </a:rPr>
              <a:t> bun </a:t>
            </a:r>
            <a:r>
              <a:rPr lang="en-US" err="1">
                <a:latin typeface="Posterama"/>
                <a:cs typeface="Posterama"/>
              </a:rPr>
              <a:t>decât</a:t>
            </a:r>
            <a:r>
              <a:rPr lang="en-US">
                <a:latin typeface="Posterama"/>
                <a:cs typeface="Posterama"/>
              </a:rPr>
              <a:t> </a:t>
            </a:r>
            <a:r>
              <a:rPr lang="en-US" err="1">
                <a:latin typeface="Posterama"/>
                <a:cs typeface="Posterama"/>
              </a:rPr>
              <a:t>strategiile</a:t>
            </a:r>
            <a:r>
              <a:rPr lang="en-US">
                <a:latin typeface="Posterama"/>
                <a:cs typeface="Posterama"/>
              </a:rPr>
              <a:t> </a:t>
            </a:r>
            <a:r>
              <a:rPr lang="en-US" err="1">
                <a:latin typeface="Posterama"/>
                <a:cs typeface="Posterama"/>
              </a:rPr>
              <a:t>bazate</a:t>
            </a:r>
            <a:r>
              <a:rPr lang="en-US">
                <a:latin typeface="Posterama"/>
                <a:cs typeface="Posterama"/>
              </a:rPr>
              <a:t> pe reguli</a:t>
            </a:r>
          </a:p>
          <a:p>
            <a:pPr marL="685800" indent="-342900">
              <a:buFont typeface="Arial" panose="020B0504020202020204" pitchFamily="34" charset="0"/>
              <a:buChar char="•"/>
            </a:pPr>
            <a:r>
              <a:rPr lang="en-US">
                <a:latin typeface="Posterama"/>
                <a:cs typeface="Posterama"/>
              </a:rPr>
              <a:t>Din </a:t>
            </a:r>
            <a:r>
              <a:rPr lang="en-US" err="1">
                <a:latin typeface="Posterama"/>
                <a:cs typeface="Posterama"/>
              </a:rPr>
              <a:t>păcate</a:t>
            </a:r>
            <a:r>
              <a:rPr lang="en-US">
                <a:latin typeface="Posterama"/>
                <a:cs typeface="Posterama"/>
              </a:rPr>
              <a:t>, </a:t>
            </a:r>
            <a:r>
              <a:rPr lang="en-US" err="1">
                <a:latin typeface="Posterama"/>
                <a:cs typeface="Posterama"/>
              </a:rPr>
              <a:t>autorii</a:t>
            </a:r>
            <a:r>
              <a:rPr lang="en-US">
                <a:latin typeface="Posterama"/>
                <a:cs typeface="Posterama"/>
              </a:rPr>
              <a:t> </a:t>
            </a:r>
            <a:r>
              <a:rPr lang="en-US" err="1">
                <a:latin typeface="Posterama"/>
                <a:cs typeface="Posterama"/>
              </a:rPr>
              <a:t>articolului</a:t>
            </a:r>
            <a:r>
              <a:rPr lang="en-US">
                <a:latin typeface="Posterama"/>
                <a:cs typeface="Posterama"/>
              </a:rPr>
              <a:t> nu </a:t>
            </a:r>
            <a:r>
              <a:rPr lang="en-US" err="1">
                <a:latin typeface="Posterama"/>
                <a:cs typeface="Posterama"/>
              </a:rPr>
              <a:t>compară</a:t>
            </a:r>
            <a:r>
              <a:rPr lang="en-US">
                <a:latin typeface="Posterama"/>
                <a:cs typeface="Posterama"/>
              </a:rPr>
              <a:t> PPO cu </a:t>
            </a:r>
            <a:r>
              <a:rPr lang="en-US" err="1">
                <a:latin typeface="Posterama"/>
                <a:cs typeface="Posterama"/>
              </a:rPr>
              <a:t>alți</a:t>
            </a:r>
            <a:r>
              <a:rPr lang="en-US">
                <a:latin typeface="Posterama"/>
                <a:cs typeface="Posterama"/>
              </a:rPr>
              <a:t> </a:t>
            </a:r>
            <a:r>
              <a:rPr lang="en-US" err="1">
                <a:latin typeface="Posterama"/>
                <a:cs typeface="Posterama"/>
              </a:rPr>
              <a:t>algoritmi</a:t>
            </a:r>
            <a:r>
              <a:rPr lang="en-US">
                <a:latin typeface="Posterama"/>
                <a:cs typeface="Posterama"/>
              </a:rPr>
              <a:t> de RL</a:t>
            </a:r>
          </a:p>
          <a:p>
            <a:pPr marL="685800" indent="-342900">
              <a:buFont typeface="Arial" panose="020B0504020202020204" pitchFamily="34" charset="0"/>
              <a:buChar char="•"/>
            </a:pPr>
            <a:endParaRPr lang="en-US">
              <a:latin typeface="Posterama"/>
              <a:cs typeface="Posterama"/>
            </a:endParaRPr>
          </a:p>
          <a:p>
            <a:pPr marL="342900"/>
            <a:endParaRPr lang="en-US">
              <a:latin typeface="Posterama"/>
              <a:cs typeface="Posterama"/>
            </a:endParaRPr>
          </a:p>
          <a:p>
            <a:pPr lvl="1"/>
            <a:endParaRPr lang="en-US">
              <a:latin typeface="Posterama"/>
              <a:cs typeface="Posterama"/>
            </a:endParaRPr>
          </a:p>
        </p:txBody>
      </p:sp>
      <p:pic>
        <p:nvPicPr>
          <p:cNvPr id="4" name="Picture 3" descr="A group of cars driving on a road&#10;&#10;Description automatically generated">
            <a:extLst>
              <a:ext uri="{FF2B5EF4-FFF2-40B4-BE49-F238E27FC236}">
                <a16:creationId xmlns:a16="http://schemas.microsoft.com/office/drawing/2014/main" id="{0DDF40A9-07F3-CD6C-D2E2-FB7C2746D7A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b="21438"/>
          <a:stretch/>
        </p:blipFill>
        <p:spPr>
          <a:xfrm>
            <a:off x="20" y="2140698"/>
            <a:ext cx="12191980" cy="4717302"/>
          </a:xfrm>
          <a:custGeom>
            <a:avLst/>
            <a:gdLst/>
            <a:ahLst/>
            <a:cxnLst/>
            <a:rect l="l" t="t" r="r" b="b"/>
            <a:pathLst>
              <a:path w="12192000" h="4717302">
                <a:moveTo>
                  <a:pt x="4545624" y="203817"/>
                </a:moveTo>
                <a:cubicBezTo>
                  <a:pt x="4760432" y="212378"/>
                  <a:pt x="4978404" y="270695"/>
                  <a:pt x="5197345" y="381665"/>
                </a:cubicBezTo>
                <a:cubicBezTo>
                  <a:pt x="5469063" y="519380"/>
                  <a:pt x="5697157" y="768676"/>
                  <a:pt x="5904467" y="1003103"/>
                </a:cubicBezTo>
                <a:cubicBezTo>
                  <a:pt x="6460267" y="1631811"/>
                  <a:pt x="7148441" y="1649803"/>
                  <a:pt x="7799404" y="1324958"/>
                </a:cubicBezTo>
                <a:cubicBezTo>
                  <a:pt x="8261577" y="1093435"/>
                  <a:pt x="8699978" y="808698"/>
                  <a:pt x="9177500" y="617080"/>
                </a:cubicBezTo>
                <a:cubicBezTo>
                  <a:pt x="10214180" y="198893"/>
                  <a:pt x="11218758" y="217816"/>
                  <a:pt x="12105586" y="813997"/>
                </a:cubicBezTo>
                <a:lnTo>
                  <a:pt x="12192000" y="876736"/>
                </a:lnTo>
                <a:lnTo>
                  <a:pt x="12192000" y="4717302"/>
                </a:lnTo>
                <a:lnTo>
                  <a:pt x="0" y="4717302"/>
                </a:lnTo>
                <a:lnTo>
                  <a:pt x="0" y="1347411"/>
                </a:lnTo>
                <a:lnTo>
                  <a:pt x="67985" y="1306589"/>
                </a:lnTo>
                <a:cubicBezTo>
                  <a:pt x="399959" y="1135764"/>
                  <a:pt x="748383" y="1140050"/>
                  <a:pt x="1114543" y="1215577"/>
                </a:cubicBezTo>
                <a:cubicBezTo>
                  <a:pt x="1512811" y="1297442"/>
                  <a:pt x="1920266" y="1359021"/>
                  <a:pt x="2324754" y="1365710"/>
                </a:cubicBezTo>
                <a:cubicBezTo>
                  <a:pt x="2699664" y="1371691"/>
                  <a:pt x="2952864" y="1090973"/>
                  <a:pt x="3197198" y="838924"/>
                </a:cubicBezTo>
                <a:cubicBezTo>
                  <a:pt x="3615781" y="406968"/>
                  <a:pt x="4073046" y="184983"/>
                  <a:pt x="4545624" y="203817"/>
                </a:cubicBezTo>
                <a:close/>
                <a:moveTo>
                  <a:pt x="2293086" y="102715"/>
                </a:moveTo>
                <a:cubicBezTo>
                  <a:pt x="2467546" y="91895"/>
                  <a:pt x="2639764" y="184257"/>
                  <a:pt x="2722654" y="350616"/>
                </a:cubicBezTo>
                <a:cubicBezTo>
                  <a:pt x="2833176" y="572429"/>
                  <a:pt x="2743044" y="841796"/>
                  <a:pt x="2521340" y="952264"/>
                </a:cubicBezTo>
                <a:cubicBezTo>
                  <a:pt x="2465913" y="979881"/>
                  <a:pt x="2407510" y="994953"/>
                  <a:pt x="2349358" y="998559"/>
                </a:cubicBezTo>
                <a:cubicBezTo>
                  <a:pt x="2174899" y="1009379"/>
                  <a:pt x="2002682" y="917016"/>
                  <a:pt x="1919790" y="750657"/>
                </a:cubicBezTo>
                <a:cubicBezTo>
                  <a:pt x="1809268" y="528844"/>
                  <a:pt x="1899400" y="259477"/>
                  <a:pt x="2121104" y="149010"/>
                </a:cubicBezTo>
                <a:cubicBezTo>
                  <a:pt x="2176531" y="121393"/>
                  <a:pt x="2234933" y="106322"/>
                  <a:pt x="2293086" y="102715"/>
                </a:cubicBezTo>
                <a:close/>
                <a:moveTo>
                  <a:pt x="3233525" y="424"/>
                </a:moveTo>
                <a:cubicBezTo>
                  <a:pt x="3319824" y="-4928"/>
                  <a:pt x="3405013" y="40760"/>
                  <a:pt x="3446016" y="123053"/>
                </a:cubicBezTo>
                <a:cubicBezTo>
                  <a:pt x="3500689" y="232777"/>
                  <a:pt x="3456103" y="366023"/>
                  <a:pt x="3346432" y="420668"/>
                </a:cubicBezTo>
                <a:cubicBezTo>
                  <a:pt x="3319014" y="434329"/>
                  <a:pt x="3290125" y="441785"/>
                  <a:pt x="3261358" y="443568"/>
                </a:cubicBezTo>
                <a:cubicBezTo>
                  <a:pt x="3175059" y="448921"/>
                  <a:pt x="3089870" y="403232"/>
                  <a:pt x="3048866" y="320940"/>
                </a:cubicBezTo>
                <a:cubicBezTo>
                  <a:pt x="2994194" y="211215"/>
                  <a:pt x="3038779" y="77969"/>
                  <a:pt x="3148451" y="23324"/>
                </a:cubicBezTo>
                <a:cubicBezTo>
                  <a:pt x="3175869" y="9663"/>
                  <a:pt x="3204758" y="2208"/>
                  <a:pt x="3233525" y="42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8453226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6672A27-73C2-1B28-8000-292B1BC21D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8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76ADA084-C86B-4F3C-8077-6A8999CC46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7BC2750-9F74-8F61-D8BE-D4FA0D24F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1014417"/>
            <a:ext cx="4429999" cy="2967034"/>
          </a:xfrm>
        </p:spPr>
        <p:txBody>
          <a:bodyPr anchor="b">
            <a:normAutofit/>
          </a:bodyPr>
          <a:lstStyle/>
          <a:p>
            <a:r>
              <a:rPr lang="en-US" i="1" u="sng" err="1">
                <a:ea typeface="+mj-lt"/>
                <a:cs typeface="+mj-lt"/>
              </a:rPr>
              <a:t>Bibliografie</a:t>
            </a:r>
          </a:p>
          <a:p>
            <a:endParaRPr lang="en-US">
              <a:cs typeface="Posterama"/>
            </a:endParaRPr>
          </a:p>
        </p:txBody>
      </p:sp>
      <p:pic>
        <p:nvPicPr>
          <p:cNvPr id="4" name="Picture 3" descr="A group of cars driving on a road&#10;&#10;Description automatically generated">
            <a:extLst>
              <a:ext uri="{FF2B5EF4-FFF2-40B4-BE49-F238E27FC236}">
                <a16:creationId xmlns:a16="http://schemas.microsoft.com/office/drawing/2014/main" id="{BF10E2D2-F542-E166-3C6F-EBB60DC8014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b="1670"/>
          <a:stretch/>
        </p:blipFill>
        <p:spPr>
          <a:xfrm>
            <a:off x="4612147" y="10"/>
            <a:ext cx="7411218" cy="3589076"/>
          </a:xfrm>
          <a:custGeom>
            <a:avLst/>
            <a:gdLst/>
            <a:ahLst/>
            <a:cxnLst/>
            <a:rect l="l" t="t" r="r" b="b"/>
            <a:pathLst>
              <a:path w="4991611" h="2417325">
                <a:moveTo>
                  <a:pt x="1698515" y="1777228"/>
                </a:moveTo>
                <a:cubicBezTo>
                  <a:pt x="1741089" y="1769773"/>
                  <a:pt x="1786507" y="1778559"/>
                  <a:pt x="1824679" y="1805354"/>
                </a:cubicBezTo>
                <a:cubicBezTo>
                  <a:pt x="1901020" y="1858944"/>
                  <a:pt x="1919464" y="1964275"/>
                  <a:pt x="1865874" y="2040617"/>
                </a:cubicBezTo>
                <a:cubicBezTo>
                  <a:pt x="1812284" y="2116959"/>
                  <a:pt x="1706954" y="2135403"/>
                  <a:pt x="1630612" y="2081813"/>
                </a:cubicBezTo>
                <a:cubicBezTo>
                  <a:pt x="1554269" y="2028223"/>
                  <a:pt x="1535825" y="1922892"/>
                  <a:pt x="1589415" y="1846551"/>
                </a:cubicBezTo>
                <a:cubicBezTo>
                  <a:pt x="1616210" y="1808379"/>
                  <a:pt x="1655940" y="1784683"/>
                  <a:pt x="1698515" y="1777228"/>
                </a:cubicBezTo>
                <a:close/>
                <a:moveTo>
                  <a:pt x="203804" y="138075"/>
                </a:moveTo>
                <a:cubicBezTo>
                  <a:pt x="242325" y="138765"/>
                  <a:pt x="281060" y="150569"/>
                  <a:pt x="314966" y="174370"/>
                </a:cubicBezTo>
                <a:cubicBezTo>
                  <a:pt x="405384" y="237841"/>
                  <a:pt x="427228" y="362591"/>
                  <a:pt x="363758" y="453009"/>
                </a:cubicBezTo>
                <a:cubicBezTo>
                  <a:pt x="300287" y="543426"/>
                  <a:pt x="175537" y="565271"/>
                  <a:pt x="85119" y="501800"/>
                </a:cubicBezTo>
                <a:cubicBezTo>
                  <a:pt x="-5298" y="438330"/>
                  <a:pt x="-27143" y="313579"/>
                  <a:pt x="36328" y="223162"/>
                </a:cubicBezTo>
                <a:cubicBezTo>
                  <a:pt x="75997" y="166651"/>
                  <a:pt x="139603" y="136926"/>
                  <a:pt x="203804" y="138075"/>
                </a:cubicBezTo>
                <a:close/>
                <a:moveTo>
                  <a:pt x="4523751" y="0"/>
                </a:moveTo>
                <a:lnTo>
                  <a:pt x="4991611" y="0"/>
                </a:lnTo>
                <a:lnTo>
                  <a:pt x="4990548" y="56396"/>
                </a:lnTo>
                <a:cubicBezTo>
                  <a:pt x="4984038" y="86656"/>
                  <a:pt x="4971488" y="116139"/>
                  <a:pt x="4952586" y="143066"/>
                </a:cubicBezTo>
                <a:cubicBezTo>
                  <a:pt x="4876979" y="250772"/>
                  <a:pt x="4728373" y="276794"/>
                  <a:pt x="4620666" y="201187"/>
                </a:cubicBezTo>
                <a:cubicBezTo>
                  <a:pt x="4566812" y="163383"/>
                  <a:pt x="4533379" y="107329"/>
                  <a:pt x="4522861" y="47263"/>
                </a:cubicBezTo>
                <a:close/>
                <a:moveTo>
                  <a:pt x="541421" y="0"/>
                </a:moveTo>
                <a:lnTo>
                  <a:pt x="4356714" y="0"/>
                </a:lnTo>
                <a:lnTo>
                  <a:pt x="4356205" y="34459"/>
                </a:lnTo>
                <a:cubicBezTo>
                  <a:pt x="4362464" y="136224"/>
                  <a:pt x="4407157" y="234699"/>
                  <a:pt x="4484237" y="308330"/>
                </a:cubicBezTo>
                <a:cubicBezTo>
                  <a:pt x="4486133" y="310151"/>
                  <a:pt x="4488029" y="311972"/>
                  <a:pt x="4489907" y="313811"/>
                </a:cubicBezTo>
                <a:cubicBezTo>
                  <a:pt x="4733674" y="552267"/>
                  <a:pt x="4749088" y="944782"/>
                  <a:pt x="4524822" y="1201671"/>
                </a:cubicBezTo>
                <a:cubicBezTo>
                  <a:pt x="4437309" y="1301892"/>
                  <a:pt x="4326199" y="1368457"/>
                  <a:pt x="4207357" y="1400707"/>
                </a:cubicBezTo>
                <a:cubicBezTo>
                  <a:pt x="4066155" y="1439039"/>
                  <a:pt x="3957711" y="1552796"/>
                  <a:pt x="3920694" y="1694333"/>
                </a:cubicBezTo>
                <a:cubicBezTo>
                  <a:pt x="3882006" y="1842233"/>
                  <a:pt x="3807745" y="1983116"/>
                  <a:pt x="3697275" y="2103649"/>
                </a:cubicBezTo>
                <a:cubicBezTo>
                  <a:pt x="3339919" y="2493573"/>
                  <a:pt x="2728866" y="2524228"/>
                  <a:pt x="2334530" y="2171713"/>
                </a:cubicBezTo>
                <a:cubicBezTo>
                  <a:pt x="2237292" y="2084783"/>
                  <a:pt x="2161737" y="1982852"/>
                  <a:pt x="2108126" y="1872607"/>
                </a:cubicBezTo>
                <a:cubicBezTo>
                  <a:pt x="2041917" y="1736456"/>
                  <a:pt x="1902913" y="1651778"/>
                  <a:pt x="1751632" y="1647497"/>
                </a:cubicBezTo>
                <a:cubicBezTo>
                  <a:pt x="1363811" y="1636421"/>
                  <a:pt x="978655" y="1451953"/>
                  <a:pt x="721917" y="1088629"/>
                </a:cubicBezTo>
                <a:cubicBezTo>
                  <a:pt x="514495" y="795116"/>
                  <a:pt x="442915" y="431247"/>
                  <a:pt x="515690" y="89522"/>
                </a:cubicBezTo>
                <a:close/>
              </a:path>
            </a:pathLst>
          </a:cu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E1649593-12A2-451F-2AC7-F62063D76E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4238625"/>
            <a:ext cx="11293975" cy="237308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lnSpc>
                <a:spcPct val="100000"/>
              </a:lnSpc>
              <a:buFont typeface="Arial" panose="020B0504020202020204" pitchFamily="34" charset="0"/>
              <a:buChar char="•"/>
            </a:pPr>
            <a:r>
              <a:rPr lang="en-US" sz="1600" i="1">
                <a:latin typeface="Posterama"/>
                <a:ea typeface="+mn-lt"/>
                <a:cs typeface="Posterama"/>
              </a:rPr>
              <a:t>Fei Ye - </a:t>
            </a:r>
            <a:r>
              <a:rPr lang="en-US" sz="1600" b="1" i="1">
                <a:latin typeface="Posterama"/>
                <a:ea typeface="+mn-lt"/>
                <a:cs typeface="Posterama"/>
              </a:rPr>
              <a:t>Automated Lane Change Strategy using Proximal Policy Optimization-based Deep Reinforcement Learning</a:t>
            </a:r>
            <a:r>
              <a:rPr lang="en-US" sz="1600" i="1">
                <a:latin typeface="Posterama"/>
                <a:ea typeface="+mn-lt"/>
                <a:cs typeface="Posterama"/>
              </a:rPr>
              <a:t> </a:t>
            </a:r>
            <a:r>
              <a:rPr lang="en-US" sz="1600">
                <a:latin typeface="Posterama"/>
                <a:ea typeface="+mn-lt"/>
                <a:cs typeface="Posterama"/>
                <a:hlinkClick r:id="rId4"/>
              </a:rPr>
              <a:t>https://arxiv.org/abs/2002.02667</a:t>
            </a:r>
            <a:endParaRPr lang="en-US" sz="1600" i="1">
              <a:latin typeface="Posterama"/>
              <a:cs typeface="Posterama"/>
            </a:endParaRPr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r>
              <a:rPr lang="en-US" sz="1600" i="1">
                <a:latin typeface="Posterama"/>
                <a:ea typeface="+mn-lt"/>
                <a:cs typeface="Posterama"/>
              </a:rPr>
              <a:t>J. Schulman - </a:t>
            </a:r>
            <a:r>
              <a:rPr lang="en-US" sz="1600" b="1">
                <a:latin typeface="Posterama"/>
                <a:ea typeface="+mn-lt"/>
                <a:cs typeface="Posterama"/>
              </a:rPr>
              <a:t>Proximal Policy Optimization Algorithms </a:t>
            </a:r>
            <a:r>
              <a:rPr lang="en-US" sz="1600">
                <a:latin typeface="Posterama"/>
                <a:ea typeface="+mn-lt"/>
                <a:cs typeface="Posterama"/>
                <a:hlinkClick r:id="rId5"/>
              </a:rPr>
              <a:t>https://arxiv.org/abs/1707.06347</a:t>
            </a:r>
            <a:endParaRPr lang="en-US" sz="1600" i="1">
              <a:latin typeface="Posterama"/>
              <a:ea typeface="+mn-lt"/>
              <a:cs typeface="Posterama"/>
            </a:endParaRPr>
          </a:p>
          <a:p>
            <a:pPr marL="342900" indent="-342900">
              <a:lnSpc>
                <a:spcPct val="100000"/>
              </a:lnSpc>
              <a:buFont typeface="Arial" panose="020B0504020202020204" pitchFamily="34" charset="0"/>
              <a:buChar char="•"/>
            </a:pPr>
            <a:r>
              <a:rPr lang="en-US" sz="1600">
                <a:latin typeface="Posterama"/>
                <a:ea typeface="+mn-lt"/>
                <a:cs typeface="Posterama"/>
                <a:hlinkClick r:id="rId6"/>
              </a:rPr>
              <a:t>https://www.researchgate.net/figure/High-level-diagram-of-the-proximal-policy-optimization-algorithm_fig1_366247043</a:t>
            </a:r>
          </a:p>
          <a:p>
            <a:pPr marL="342900" indent="-342900">
              <a:lnSpc>
                <a:spcPct val="100000"/>
              </a:lnSpc>
              <a:buFont typeface="Arial" panose="020B0504020202020204" pitchFamily="34" charset="0"/>
              <a:buChar char="•"/>
            </a:pPr>
            <a:r>
              <a:rPr lang="en-US" sz="1600">
                <a:latin typeface="Posterama"/>
                <a:ea typeface="+mn-lt"/>
                <a:cs typeface="Posterama"/>
                <a:hlinkClick r:id="rId7"/>
              </a:rPr>
              <a:t>https://www.youtube.com/watch?v=5P7I-xPq8u8&amp;ab_channel=ArxivInsights</a:t>
            </a:r>
          </a:p>
          <a:p>
            <a:pPr marL="342900" indent="-342900">
              <a:lnSpc>
                <a:spcPct val="100000"/>
              </a:lnSpc>
              <a:buFont typeface="Arial" panose="020B0504020202020204" pitchFamily="34" charset="0"/>
              <a:buChar char="•"/>
            </a:pPr>
            <a:r>
              <a:rPr lang="en-US" sz="1600">
                <a:latin typeface="Posterama"/>
                <a:ea typeface="+mn-lt"/>
                <a:cs typeface="Posterama"/>
                <a:hlinkClick r:id="rId8"/>
              </a:rPr>
              <a:t>https://danieltakeshi.github.io/2017/04/02/notes-on-the-generalized-advantage-estimation-paper/</a:t>
            </a:r>
            <a:endParaRPr lang="en-US" sz="1600">
              <a:latin typeface="Posterama"/>
              <a:cs typeface="Posterama"/>
            </a:endParaRPr>
          </a:p>
        </p:txBody>
      </p:sp>
    </p:spTree>
    <p:extLst>
      <p:ext uri="{BB962C8B-B14F-4D97-AF65-F5344CB8AC3E}">
        <p14:creationId xmlns:p14="http://schemas.microsoft.com/office/powerpoint/2010/main" val="41724088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781535A-7B14-D60F-D489-1F83E5BD0D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4" name="Rectangle 63">
            <a:extLst>
              <a:ext uri="{FF2B5EF4-FFF2-40B4-BE49-F238E27FC236}">
                <a16:creationId xmlns:a16="http://schemas.microsoft.com/office/drawing/2014/main" id="{DB3C03AE-1992-E0E4-EEE7-1858CF44D8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F3D36EBB-D6DC-6FF8-A25A-BC1CD7EB87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8ED82C1-2704-86EC-C8E1-68E5161FA4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6222" r="622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 useBgFill="1">
        <p:nvSpPr>
          <p:cNvPr id="68" name="Freeform: Shape 67">
            <a:extLst>
              <a:ext uri="{FF2B5EF4-FFF2-40B4-BE49-F238E27FC236}">
                <a16:creationId xmlns:a16="http://schemas.microsoft.com/office/drawing/2014/main" id="{21CC6E83-C126-16D8-EB1B-1A8DA3FA4C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7986" y="0"/>
            <a:ext cx="10615629" cy="6858000"/>
          </a:xfrm>
          <a:custGeom>
            <a:avLst/>
            <a:gdLst>
              <a:gd name="connsiteX0" fmla="*/ 7169276 w 10615629"/>
              <a:gd name="connsiteY0" fmla="*/ 5704266 h 6858000"/>
              <a:gd name="connsiteX1" fmla="*/ 7514897 w 10615629"/>
              <a:gd name="connsiteY1" fmla="*/ 6049887 h 6858000"/>
              <a:gd name="connsiteX2" fmla="*/ 7169276 w 10615629"/>
              <a:gd name="connsiteY2" fmla="*/ 6395508 h 6858000"/>
              <a:gd name="connsiteX3" fmla="*/ 6823655 w 10615629"/>
              <a:gd name="connsiteY3" fmla="*/ 6049887 h 6858000"/>
              <a:gd name="connsiteX4" fmla="*/ 7169276 w 10615629"/>
              <a:gd name="connsiteY4" fmla="*/ 5704266 h 6858000"/>
              <a:gd name="connsiteX5" fmla="*/ 10010446 w 10615629"/>
              <a:gd name="connsiteY5" fmla="*/ 2324705 h 6858000"/>
              <a:gd name="connsiteX6" fmla="*/ 10456760 w 10615629"/>
              <a:gd name="connsiteY6" fmla="*/ 2771019 h 6858000"/>
              <a:gd name="connsiteX7" fmla="*/ 10010446 w 10615629"/>
              <a:gd name="connsiteY7" fmla="*/ 3217333 h 6858000"/>
              <a:gd name="connsiteX8" fmla="*/ 9564132 w 10615629"/>
              <a:gd name="connsiteY8" fmla="*/ 2771019 h 6858000"/>
              <a:gd name="connsiteX9" fmla="*/ 10010446 w 10615629"/>
              <a:gd name="connsiteY9" fmla="*/ 2324705 h 6858000"/>
              <a:gd name="connsiteX10" fmla="*/ 10354145 w 10615629"/>
              <a:gd name="connsiteY10" fmla="*/ 1665213 h 6858000"/>
              <a:gd name="connsiteX11" fmla="*/ 10615629 w 10615629"/>
              <a:gd name="connsiteY11" fmla="*/ 1926697 h 6858000"/>
              <a:gd name="connsiteX12" fmla="*/ 10354145 w 10615629"/>
              <a:gd name="connsiteY12" fmla="*/ 2188181 h 6858000"/>
              <a:gd name="connsiteX13" fmla="*/ 10092661 w 10615629"/>
              <a:gd name="connsiteY13" fmla="*/ 1926697 h 6858000"/>
              <a:gd name="connsiteX14" fmla="*/ 10354145 w 10615629"/>
              <a:gd name="connsiteY14" fmla="*/ 1665213 h 6858000"/>
              <a:gd name="connsiteX15" fmla="*/ 1458901 w 10615629"/>
              <a:gd name="connsiteY15" fmla="*/ 659644 h 6858000"/>
              <a:gd name="connsiteX16" fmla="*/ 1905215 w 10615629"/>
              <a:gd name="connsiteY16" fmla="*/ 1105958 h 6858000"/>
              <a:gd name="connsiteX17" fmla="*/ 1458901 w 10615629"/>
              <a:gd name="connsiteY17" fmla="*/ 1552272 h 6858000"/>
              <a:gd name="connsiteX18" fmla="*/ 1012587 w 10615629"/>
              <a:gd name="connsiteY18" fmla="*/ 1105958 h 6858000"/>
              <a:gd name="connsiteX19" fmla="*/ 1458901 w 10615629"/>
              <a:gd name="connsiteY19" fmla="*/ 659644 h 6858000"/>
              <a:gd name="connsiteX20" fmla="*/ 6674038 w 10615629"/>
              <a:gd name="connsiteY20" fmla="*/ 0 h 6858000"/>
              <a:gd name="connsiteX21" fmla="*/ 10121228 w 10615629"/>
              <a:gd name="connsiteY21" fmla="*/ 0 h 6858000"/>
              <a:gd name="connsiteX22" fmla="*/ 10122250 w 10615629"/>
              <a:gd name="connsiteY22" fmla="*/ 1542 h 6858000"/>
              <a:gd name="connsiteX23" fmla="*/ 9914575 w 10615629"/>
              <a:gd name="connsiteY23" fmla="*/ 1714821 h 6858000"/>
              <a:gd name="connsiteX24" fmla="*/ 9361609 w 10615629"/>
              <a:gd name="connsiteY24" fmla="*/ 2396453 h 6858000"/>
              <a:gd name="connsiteX25" fmla="*/ 9334635 w 10615629"/>
              <a:gd name="connsiteY25" fmla="*/ 3107486 h 6858000"/>
              <a:gd name="connsiteX26" fmla="*/ 9815042 w 10615629"/>
              <a:gd name="connsiteY26" fmla="*/ 3891891 h 6858000"/>
              <a:gd name="connsiteX27" fmla="*/ 9376176 w 10615629"/>
              <a:gd name="connsiteY27" fmla="*/ 5202286 h 6858000"/>
              <a:gd name="connsiteX28" fmla="*/ 7869813 w 10615629"/>
              <a:gd name="connsiteY28" fmla="*/ 5436960 h 6858000"/>
              <a:gd name="connsiteX29" fmla="*/ 6545392 w 10615629"/>
              <a:gd name="connsiteY29" fmla="*/ 5630362 h 6858000"/>
              <a:gd name="connsiteX30" fmla="*/ 5772723 w 10615629"/>
              <a:gd name="connsiteY30" fmla="*/ 6502431 h 6858000"/>
              <a:gd name="connsiteX31" fmla="*/ 5542129 w 10615629"/>
              <a:gd name="connsiteY31" fmla="*/ 6791052 h 6858000"/>
              <a:gd name="connsiteX32" fmla="*/ 5487454 w 10615629"/>
              <a:gd name="connsiteY32" fmla="*/ 6858000 h 6858000"/>
              <a:gd name="connsiteX33" fmla="*/ 3860772 w 10615629"/>
              <a:gd name="connsiteY33" fmla="*/ 6858000 h 6858000"/>
              <a:gd name="connsiteX34" fmla="*/ 3806309 w 10615629"/>
              <a:gd name="connsiteY34" fmla="*/ 6753976 h 6858000"/>
              <a:gd name="connsiteX35" fmla="*/ 3692626 w 10615629"/>
              <a:gd name="connsiteY35" fmla="*/ 6315366 h 6858000"/>
              <a:gd name="connsiteX36" fmla="*/ 2561203 w 10615629"/>
              <a:gd name="connsiteY36" fmla="*/ 5694965 h 6858000"/>
              <a:gd name="connsiteX37" fmla="*/ 69617 w 10615629"/>
              <a:gd name="connsiteY37" fmla="*/ 4316865 h 6858000"/>
              <a:gd name="connsiteX38" fmla="*/ 1643 w 10615629"/>
              <a:gd name="connsiteY38" fmla="*/ 3718987 h 6858000"/>
              <a:gd name="connsiteX39" fmla="*/ 368893 w 10615629"/>
              <a:gd name="connsiteY39" fmla="*/ 2555465 h 6858000"/>
              <a:gd name="connsiteX40" fmla="*/ 1113509 w 10615629"/>
              <a:gd name="connsiteY40" fmla="*/ 2231777 h 6858000"/>
              <a:gd name="connsiteX41" fmla="*/ 2037233 w 10615629"/>
              <a:gd name="connsiteY41" fmla="*/ 2044714 h 6858000"/>
              <a:gd name="connsiteX42" fmla="*/ 2547311 w 10615629"/>
              <a:gd name="connsiteY42" fmla="*/ 1444273 h 6858000"/>
              <a:gd name="connsiteX43" fmla="*/ 3900864 w 10615629"/>
              <a:gd name="connsiteY43" fmla="*/ 617925 h 6858000"/>
              <a:gd name="connsiteX44" fmla="*/ 4571572 w 10615629"/>
              <a:gd name="connsiteY44" fmla="*/ 899937 h 6858000"/>
              <a:gd name="connsiteX45" fmla="*/ 6039226 w 10615629"/>
              <a:gd name="connsiteY45" fmla="*/ 670658 h 6858000"/>
              <a:gd name="connsiteX46" fmla="*/ 6656610 w 10615629"/>
              <a:gd name="connsiteY46" fmla="*/ 161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10615629" h="6858000">
                <a:moveTo>
                  <a:pt x="7169276" y="5704266"/>
                </a:moveTo>
                <a:cubicBezTo>
                  <a:pt x="7360157" y="5704266"/>
                  <a:pt x="7514897" y="5859006"/>
                  <a:pt x="7514897" y="6049887"/>
                </a:cubicBezTo>
                <a:cubicBezTo>
                  <a:pt x="7514897" y="6240768"/>
                  <a:pt x="7360157" y="6395508"/>
                  <a:pt x="7169276" y="6395508"/>
                </a:cubicBezTo>
                <a:cubicBezTo>
                  <a:pt x="6978395" y="6395508"/>
                  <a:pt x="6823655" y="6240768"/>
                  <a:pt x="6823655" y="6049887"/>
                </a:cubicBezTo>
                <a:cubicBezTo>
                  <a:pt x="6823655" y="5859006"/>
                  <a:pt x="6978395" y="5704266"/>
                  <a:pt x="7169276" y="5704266"/>
                </a:cubicBezTo>
                <a:close/>
                <a:moveTo>
                  <a:pt x="10010446" y="2324705"/>
                </a:moveTo>
                <a:cubicBezTo>
                  <a:pt x="10256938" y="2324705"/>
                  <a:pt x="10456760" y="2524528"/>
                  <a:pt x="10456760" y="2771019"/>
                </a:cubicBezTo>
                <a:cubicBezTo>
                  <a:pt x="10456760" y="3017511"/>
                  <a:pt x="10256938" y="3217333"/>
                  <a:pt x="10010446" y="3217333"/>
                </a:cubicBezTo>
                <a:cubicBezTo>
                  <a:pt x="9763954" y="3217333"/>
                  <a:pt x="9564132" y="3017511"/>
                  <a:pt x="9564132" y="2771019"/>
                </a:cubicBezTo>
                <a:cubicBezTo>
                  <a:pt x="9564132" y="2524528"/>
                  <a:pt x="9763954" y="2324705"/>
                  <a:pt x="10010446" y="2324705"/>
                </a:cubicBezTo>
                <a:close/>
                <a:moveTo>
                  <a:pt x="10354145" y="1665213"/>
                </a:moveTo>
                <a:cubicBezTo>
                  <a:pt x="10498559" y="1665213"/>
                  <a:pt x="10615629" y="1782283"/>
                  <a:pt x="10615629" y="1926697"/>
                </a:cubicBezTo>
                <a:cubicBezTo>
                  <a:pt x="10615629" y="2071111"/>
                  <a:pt x="10498559" y="2188181"/>
                  <a:pt x="10354145" y="2188181"/>
                </a:cubicBezTo>
                <a:cubicBezTo>
                  <a:pt x="10209731" y="2188181"/>
                  <a:pt x="10092661" y="2071111"/>
                  <a:pt x="10092661" y="1926697"/>
                </a:cubicBezTo>
                <a:cubicBezTo>
                  <a:pt x="10092661" y="1782283"/>
                  <a:pt x="10209731" y="1665213"/>
                  <a:pt x="10354145" y="1665213"/>
                </a:cubicBezTo>
                <a:close/>
                <a:moveTo>
                  <a:pt x="1458901" y="659644"/>
                </a:moveTo>
                <a:cubicBezTo>
                  <a:pt x="1705393" y="659644"/>
                  <a:pt x="1905215" y="859466"/>
                  <a:pt x="1905215" y="1105958"/>
                </a:cubicBezTo>
                <a:cubicBezTo>
                  <a:pt x="1905215" y="1352450"/>
                  <a:pt x="1705393" y="1552272"/>
                  <a:pt x="1458901" y="1552272"/>
                </a:cubicBezTo>
                <a:cubicBezTo>
                  <a:pt x="1212409" y="1552272"/>
                  <a:pt x="1012587" y="1352450"/>
                  <a:pt x="1012587" y="1105958"/>
                </a:cubicBezTo>
                <a:cubicBezTo>
                  <a:pt x="1012587" y="859466"/>
                  <a:pt x="1212409" y="659644"/>
                  <a:pt x="1458901" y="659644"/>
                </a:cubicBezTo>
                <a:close/>
                <a:moveTo>
                  <a:pt x="6674038" y="0"/>
                </a:moveTo>
                <a:lnTo>
                  <a:pt x="10121228" y="0"/>
                </a:lnTo>
                <a:lnTo>
                  <a:pt x="10122250" y="1542"/>
                </a:lnTo>
                <a:cubicBezTo>
                  <a:pt x="10407914" y="485220"/>
                  <a:pt x="10448238" y="1134713"/>
                  <a:pt x="9914575" y="1714821"/>
                </a:cubicBezTo>
                <a:cubicBezTo>
                  <a:pt x="9716856" y="1929804"/>
                  <a:pt x="9539638" y="2164208"/>
                  <a:pt x="9361609" y="2396453"/>
                </a:cubicBezTo>
                <a:cubicBezTo>
                  <a:pt x="9193292" y="2616157"/>
                  <a:pt x="9188572" y="2869712"/>
                  <a:pt x="9334635" y="3107486"/>
                </a:cubicBezTo>
                <a:cubicBezTo>
                  <a:pt x="9495670" y="3368730"/>
                  <a:pt x="9683004" y="3617025"/>
                  <a:pt x="9815042" y="3891891"/>
                </a:cubicBezTo>
                <a:cubicBezTo>
                  <a:pt x="10050525" y="4382007"/>
                  <a:pt x="9955575" y="4864841"/>
                  <a:pt x="9376176" y="5202286"/>
                </a:cubicBezTo>
                <a:cubicBezTo>
                  <a:pt x="8901029" y="5479039"/>
                  <a:pt x="8396077" y="5489829"/>
                  <a:pt x="7869813" y="5436960"/>
                </a:cubicBezTo>
                <a:cubicBezTo>
                  <a:pt x="7414764" y="5391373"/>
                  <a:pt x="6924917" y="5356038"/>
                  <a:pt x="6545392" y="5630362"/>
                </a:cubicBezTo>
                <a:cubicBezTo>
                  <a:pt x="6238294" y="5852628"/>
                  <a:pt x="6024795" y="6205178"/>
                  <a:pt x="5772723" y="6502431"/>
                </a:cubicBezTo>
                <a:cubicBezTo>
                  <a:pt x="5693285" y="6596233"/>
                  <a:pt x="5618533" y="6694485"/>
                  <a:pt x="5542129" y="6791052"/>
                </a:cubicBezTo>
                <a:lnTo>
                  <a:pt x="5487454" y="6858000"/>
                </a:lnTo>
                <a:lnTo>
                  <a:pt x="3860772" y="6858000"/>
                </a:lnTo>
                <a:lnTo>
                  <a:pt x="3806309" y="6753976"/>
                </a:lnTo>
                <a:cubicBezTo>
                  <a:pt x="3748311" y="6617180"/>
                  <a:pt x="3717510" y="6461835"/>
                  <a:pt x="3692626" y="6315366"/>
                </a:cubicBezTo>
                <a:cubicBezTo>
                  <a:pt x="3594980" y="5743923"/>
                  <a:pt x="2996563" y="5569132"/>
                  <a:pt x="2561203" y="5694965"/>
                </a:cubicBezTo>
                <a:cubicBezTo>
                  <a:pt x="1295584" y="6063834"/>
                  <a:pt x="405173" y="5417942"/>
                  <a:pt x="69617" y="4316865"/>
                </a:cubicBezTo>
                <a:cubicBezTo>
                  <a:pt x="12163" y="4128181"/>
                  <a:pt x="22818" y="3919404"/>
                  <a:pt x="1643" y="3718987"/>
                </a:cubicBezTo>
                <a:cubicBezTo>
                  <a:pt x="-11845" y="3285650"/>
                  <a:pt x="53163" y="2879692"/>
                  <a:pt x="368893" y="2555465"/>
                </a:cubicBezTo>
                <a:cubicBezTo>
                  <a:pt x="570254" y="2348709"/>
                  <a:pt x="826642" y="2266304"/>
                  <a:pt x="1113509" y="2231777"/>
                </a:cubicBezTo>
                <a:cubicBezTo>
                  <a:pt x="1425464" y="2194013"/>
                  <a:pt x="1739171" y="2139122"/>
                  <a:pt x="2037233" y="2044714"/>
                </a:cubicBezTo>
                <a:cubicBezTo>
                  <a:pt x="2313448" y="1957047"/>
                  <a:pt x="2430109" y="1689061"/>
                  <a:pt x="2547311" y="1444273"/>
                </a:cubicBezTo>
                <a:cubicBezTo>
                  <a:pt x="2839304" y="834121"/>
                  <a:pt x="3300290" y="529585"/>
                  <a:pt x="3900864" y="617925"/>
                </a:cubicBezTo>
                <a:cubicBezTo>
                  <a:pt x="4133785" y="652182"/>
                  <a:pt x="4362119" y="778959"/>
                  <a:pt x="4571572" y="899937"/>
                </a:cubicBezTo>
                <a:cubicBezTo>
                  <a:pt x="5133170" y="1224435"/>
                  <a:pt x="5641899" y="1068660"/>
                  <a:pt x="6039226" y="670658"/>
                </a:cubicBezTo>
                <a:cubicBezTo>
                  <a:pt x="6250634" y="458239"/>
                  <a:pt x="6444898" y="227157"/>
                  <a:pt x="6656610" y="16159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2B94F2-464C-BC46-E2B4-3B7DF240E1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85952" y="2460384"/>
            <a:ext cx="6809383" cy="1611146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900">
                <a:ea typeface="+mj-lt"/>
                <a:cs typeface="+mj-lt"/>
              </a:rPr>
              <a:t>Decision Making for Self-Driving Vehicles in Unexpected Environments Using Efficient Reinforcement Learning Methods</a:t>
            </a:r>
            <a:endParaRPr lang="en-US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3A70B872-3CC1-DC62-CB77-C7B2E63C4D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03671" y="2998014"/>
            <a:ext cx="6783798" cy="233412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0" indent="-457200">
              <a:buFont typeface="Arial" panose="020B0504020202020204" pitchFamily="34" charset="0"/>
              <a:buChar char="•"/>
            </a:pPr>
            <a:endParaRPr lang="en-US" sz="1500">
              <a:ea typeface="+mn-lt"/>
              <a:cs typeface="+mn-lt"/>
            </a:endParaRPr>
          </a:p>
          <a:p>
            <a:pPr marL="457200" indent="-457200" algn="ctr">
              <a:buAutoNum type="arabicPeriod"/>
            </a:pPr>
            <a:endParaRPr lang="en-US" sz="1900">
              <a:latin typeface="Posterama"/>
              <a:cs typeface="Posteram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4470323-AA47-7A71-E52F-A3A54B6A351E}"/>
              </a:ext>
            </a:extLst>
          </p:cNvPr>
          <p:cNvSpPr txBox="1"/>
          <p:nvPr/>
        </p:nvSpPr>
        <p:spPr>
          <a:xfrm>
            <a:off x="9553137" y="6657945"/>
            <a:ext cx="2638863" cy="200055"/>
          </a:xfrm>
          <a:prstGeom prst="rect">
            <a:avLst/>
          </a:prstGeom>
          <a:solidFill>
            <a:srgbClr val="000000"/>
          </a:solidFill>
        </p:spPr>
        <p:txBody>
          <a:bodyPr wrap="none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BY-ND</a:t>
            </a:r>
            <a:r>
              <a:rPr lang="en-US" sz="700">
                <a:solidFill>
                  <a:srgbClr val="FFFFFF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503723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4CF1BC-EBA7-AD55-3080-DD387D3E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800" y="273304"/>
            <a:ext cx="11074400" cy="1813243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200" b="1">
                <a:latin typeface="Posterama"/>
                <a:cs typeface="Posterama"/>
              </a:rPr>
              <a:t>Decision Making for Self-Driving Vehicles in Unexpected Environments Using Efficient Reinforcement Learning Methods</a:t>
            </a:r>
            <a:br>
              <a:rPr lang="en-US" sz="3200" b="1">
                <a:latin typeface="Posterama"/>
              </a:rPr>
            </a:br>
            <a:r>
              <a:rPr lang="en-US" sz="3200" b="1">
                <a:latin typeface="Posterama"/>
                <a:cs typeface="Posterama"/>
              </a:rPr>
              <a:t> - </a:t>
            </a:r>
            <a:r>
              <a:rPr lang="en-US" sz="3200" b="1" err="1">
                <a:latin typeface="Posterama"/>
                <a:cs typeface="Posterama"/>
              </a:rPr>
              <a:t>privire</a:t>
            </a:r>
            <a:r>
              <a:rPr lang="en-US" sz="3200" b="1">
                <a:latin typeface="Posterama"/>
                <a:cs typeface="Posterama"/>
              </a:rPr>
              <a:t> de </a:t>
            </a:r>
            <a:r>
              <a:rPr lang="en-US" sz="3200" b="1" err="1">
                <a:latin typeface="Posterama"/>
                <a:cs typeface="Posterama"/>
              </a:rPr>
              <a:t>ansamblu</a:t>
            </a:r>
            <a:r>
              <a:rPr lang="en-US" sz="3200" b="1">
                <a:latin typeface="Posterama"/>
                <a:cs typeface="Posterama"/>
              </a:rPr>
              <a:t> -</a:t>
            </a:r>
            <a:endParaRPr lang="en-US">
              <a:latin typeface="Posterama"/>
              <a:cs typeface="Posterama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A277E7-2960-B493-FEC8-0132953BD9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685324"/>
            <a:ext cx="10972800" cy="264461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 algn="just">
              <a:buFont typeface="Arial" panose="020B0504020202020204" pitchFamily="34" charset="0"/>
              <a:buChar char="•"/>
            </a:pPr>
            <a:r>
              <a:rPr lang="en-US" err="1">
                <a:latin typeface="Posterama"/>
                <a:cs typeface="Posterama"/>
              </a:rPr>
              <a:t>Scopul</a:t>
            </a:r>
            <a:r>
              <a:rPr lang="en-US">
                <a:latin typeface="Posterama"/>
                <a:cs typeface="Posterama"/>
              </a:rPr>
              <a:t> principal al </a:t>
            </a:r>
            <a:r>
              <a:rPr lang="en-US" err="1">
                <a:latin typeface="Posterama"/>
                <a:cs typeface="Posterama"/>
              </a:rPr>
              <a:t>articolului</a:t>
            </a:r>
            <a:r>
              <a:rPr lang="en-US">
                <a:latin typeface="Posterama"/>
                <a:cs typeface="Posterama"/>
              </a:rPr>
              <a:t> </a:t>
            </a:r>
            <a:r>
              <a:rPr lang="en-US" err="1">
                <a:latin typeface="Posterama"/>
                <a:cs typeface="Posterama"/>
              </a:rPr>
              <a:t>este</a:t>
            </a:r>
            <a:r>
              <a:rPr lang="en-US">
                <a:latin typeface="Posterama"/>
                <a:cs typeface="Posterama"/>
              </a:rPr>
              <a:t> </a:t>
            </a:r>
            <a:r>
              <a:rPr lang="en-US" err="1">
                <a:latin typeface="Posterama"/>
                <a:cs typeface="Posterama"/>
              </a:rPr>
              <a:t>acela</a:t>
            </a:r>
            <a:r>
              <a:rPr lang="en-US">
                <a:latin typeface="Posterama"/>
                <a:cs typeface="Posterama"/>
              </a:rPr>
              <a:t> de a </a:t>
            </a:r>
            <a:r>
              <a:rPr lang="en-US" err="1">
                <a:latin typeface="Posterama"/>
                <a:cs typeface="Posterama"/>
              </a:rPr>
              <a:t>prezenta</a:t>
            </a:r>
            <a:r>
              <a:rPr lang="en-US">
                <a:latin typeface="Posterama"/>
                <a:cs typeface="Posterama"/>
              </a:rPr>
              <a:t> o </a:t>
            </a:r>
            <a:r>
              <a:rPr lang="en-US" err="1">
                <a:latin typeface="Posterama"/>
                <a:cs typeface="Posterama"/>
              </a:rPr>
              <a:t>metodă</a:t>
            </a:r>
            <a:r>
              <a:rPr lang="en-US">
                <a:latin typeface="Posterama"/>
                <a:cs typeface="Posterama"/>
              </a:rPr>
              <a:t> de </a:t>
            </a:r>
            <a:r>
              <a:rPr lang="en-US" err="1">
                <a:latin typeface="Posterama"/>
                <a:cs typeface="Posterama"/>
              </a:rPr>
              <a:t>antrenare</a:t>
            </a:r>
            <a:r>
              <a:rPr lang="en-US">
                <a:latin typeface="Posterama"/>
                <a:cs typeface="Posterama"/>
              </a:rPr>
              <a:t> a </a:t>
            </a:r>
            <a:r>
              <a:rPr lang="en-US" err="1">
                <a:latin typeface="Posterama"/>
                <a:cs typeface="Posterama"/>
              </a:rPr>
              <a:t>unui</a:t>
            </a:r>
            <a:r>
              <a:rPr lang="en-US">
                <a:latin typeface="Posterama"/>
                <a:cs typeface="Posterama"/>
              </a:rPr>
              <a:t> agent de Reinforcement Learning </a:t>
            </a:r>
            <a:r>
              <a:rPr lang="en-US" err="1">
                <a:latin typeface="Posterama"/>
                <a:cs typeface="Posterama"/>
              </a:rPr>
              <a:t>pentru</a:t>
            </a:r>
            <a:r>
              <a:rPr lang="en-US">
                <a:latin typeface="Posterama"/>
                <a:cs typeface="Posterama"/>
              </a:rPr>
              <a:t> </a:t>
            </a:r>
            <a:r>
              <a:rPr lang="en-US" err="1">
                <a:latin typeface="Posterama"/>
                <a:cs typeface="Posterama"/>
              </a:rPr>
              <a:t>conducerea</a:t>
            </a:r>
            <a:r>
              <a:rPr lang="en-US">
                <a:latin typeface="Posterama"/>
                <a:cs typeface="Posterama"/>
              </a:rPr>
              <a:t> </a:t>
            </a:r>
            <a:r>
              <a:rPr lang="en-US" err="1">
                <a:latin typeface="Posterama"/>
                <a:cs typeface="Posterama"/>
              </a:rPr>
              <a:t>autonomă</a:t>
            </a:r>
            <a:r>
              <a:rPr lang="en-US">
                <a:latin typeface="Posterama"/>
                <a:cs typeface="Posterama"/>
              </a:rPr>
              <a:t>, care </a:t>
            </a:r>
            <a:r>
              <a:rPr lang="en-US" err="1">
                <a:latin typeface="Posterama"/>
                <a:cs typeface="Posterama"/>
              </a:rPr>
              <a:t>să</a:t>
            </a:r>
            <a:r>
              <a:rPr lang="en-US">
                <a:latin typeface="Posterama"/>
                <a:cs typeface="Posterama"/>
              </a:rPr>
              <a:t> nu </a:t>
            </a:r>
            <a:r>
              <a:rPr lang="en-US" err="1">
                <a:latin typeface="Posterama"/>
                <a:cs typeface="Posterama"/>
              </a:rPr>
              <a:t>ofere</a:t>
            </a:r>
            <a:r>
              <a:rPr lang="en-US">
                <a:latin typeface="Posterama"/>
                <a:cs typeface="Posterama"/>
              </a:rPr>
              <a:t> ca output </a:t>
            </a:r>
            <a:r>
              <a:rPr lang="en-US" err="1">
                <a:latin typeface="Posterama"/>
                <a:cs typeface="Posterama"/>
              </a:rPr>
              <a:t>doar</a:t>
            </a:r>
            <a:r>
              <a:rPr lang="en-US">
                <a:latin typeface="Posterama"/>
                <a:cs typeface="Posterama"/>
              </a:rPr>
              <a:t> </a:t>
            </a:r>
            <a:r>
              <a:rPr lang="en-US" err="1">
                <a:latin typeface="Posterama"/>
                <a:cs typeface="Posterama"/>
              </a:rPr>
              <a:t>decizii</a:t>
            </a:r>
            <a:r>
              <a:rPr lang="en-US">
                <a:latin typeface="Posterama"/>
                <a:cs typeface="Posterama"/>
              </a:rPr>
              <a:t>, ci </a:t>
            </a:r>
            <a:r>
              <a:rPr lang="en-US" err="1">
                <a:latin typeface="Posterama"/>
                <a:cs typeface="Posterama"/>
              </a:rPr>
              <a:t>și</a:t>
            </a:r>
            <a:r>
              <a:rPr lang="en-US">
                <a:latin typeface="Posterama"/>
                <a:cs typeface="Posterama"/>
              </a:rPr>
              <a:t> grade de </a:t>
            </a:r>
            <a:r>
              <a:rPr lang="en-US" err="1">
                <a:latin typeface="Posterama"/>
                <a:cs typeface="Posterama"/>
              </a:rPr>
              <a:t>certitudine</a:t>
            </a:r>
            <a:r>
              <a:rPr lang="en-US">
                <a:latin typeface="Posterama"/>
                <a:cs typeface="Posterama"/>
              </a:rPr>
              <a:t> </a:t>
            </a:r>
            <a:r>
              <a:rPr lang="en-US" err="1">
                <a:latin typeface="Posterama"/>
                <a:cs typeface="Posterama"/>
              </a:rPr>
              <a:t>asociate</a:t>
            </a:r>
            <a:r>
              <a:rPr lang="en-US">
                <a:latin typeface="Posterama"/>
                <a:cs typeface="Posterama"/>
              </a:rPr>
              <a:t>, </a:t>
            </a:r>
            <a:r>
              <a:rPr lang="en-US" err="1">
                <a:latin typeface="Posterama"/>
                <a:cs typeface="Posterama"/>
              </a:rPr>
              <a:t>pentru</a:t>
            </a:r>
            <a:r>
              <a:rPr lang="en-US">
                <a:latin typeface="Posterama"/>
                <a:cs typeface="Posterama"/>
              </a:rPr>
              <a:t> </a:t>
            </a:r>
            <a:r>
              <a:rPr lang="en-US" err="1">
                <a:latin typeface="Posterama"/>
                <a:cs typeface="Posterama"/>
              </a:rPr>
              <a:t>evitarea</a:t>
            </a:r>
            <a:r>
              <a:rPr lang="en-US">
                <a:latin typeface="Posterama"/>
                <a:cs typeface="Posterama"/>
              </a:rPr>
              <a:t> </a:t>
            </a:r>
            <a:r>
              <a:rPr lang="en-US" err="1">
                <a:latin typeface="Posterama"/>
                <a:cs typeface="Posterama"/>
              </a:rPr>
              <a:t>acțiunilor</a:t>
            </a:r>
            <a:r>
              <a:rPr lang="en-US">
                <a:latin typeface="Posterama"/>
                <a:cs typeface="Posterama"/>
              </a:rPr>
              <a:t> </a:t>
            </a:r>
            <a:r>
              <a:rPr lang="en-US" err="1">
                <a:latin typeface="Posterama"/>
                <a:cs typeface="Posterama"/>
              </a:rPr>
              <a:t>nepotrivite</a:t>
            </a:r>
            <a:r>
              <a:rPr lang="en-US">
                <a:latin typeface="Posterama"/>
                <a:cs typeface="Posterama"/>
              </a:rPr>
              <a:t> </a:t>
            </a:r>
            <a:r>
              <a:rPr lang="en-US" err="1">
                <a:latin typeface="Posterama"/>
                <a:cs typeface="Posterama"/>
              </a:rPr>
              <a:t>ce</a:t>
            </a:r>
            <a:r>
              <a:rPr lang="en-US">
                <a:latin typeface="Posterama"/>
                <a:cs typeface="Posterama"/>
              </a:rPr>
              <a:t> pot </a:t>
            </a:r>
            <a:r>
              <a:rPr lang="en-US" err="1">
                <a:latin typeface="Posterama"/>
                <a:cs typeface="Posterama"/>
              </a:rPr>
              <a:t>apărea</a:t>
            </a:r>
            <a:r>
              <a:rPr lang="en-US">
                <a:latin typeface="Posterama"/>
                <a:cs typeface="Posterama"/>
              </a:rPr>
              <a:t> </a:t>
            </a:r>
            <a:r>
              <a:rPr lang="en-US" err="1">
                <a:latin typeface="Posterama"/>
                <a:cs typeface="Posterama"/>
              </a:rPr>
              <a:t>în</a:t>
            </a:r>
            <a:r>
              <a:rPr lang="en-US">
                <a:latin typeface="Posterama"/>
                <a:cs typeface="Posterama"/>
              </a:rPr>
              <a:t> </a:t>
            </a:r>
            <a:r>
              <a:rPr lang="en-US" err="1">
                <a:latin typeface="Posterama"/>
                <a:cs typeface="Posterama"/>
              </a:rPr>
              <a:t>situații</a:t>
            </a:r>
            <a:r>
              <a:rPr lang="en-US">
                <a:latin typeface="Posterama"/>
                <a:cs typeface="Posterama"/>
              </a:rPr>
              <a:t> care nu au </a:t>
            </a:r>
            <a:r>
              <a:rPr lang="en-US" err="1">
                <a:latin typeface="Posterama"/>
                <a:cs typeface="Posterama"/>
              </a:rPr>
              <a:t>fost</a:t>
            </a:r>
            <a:r>
              <a:rPr lang="en-US">
                <a:latin typeface="Posterama"/>
                <a:cs typeface="Posterama"/>
              </a:rPr>
              <a:t> </a:t>
            </a:r>
            <a:r>
              <a:rPr lang="en-US" err="1">
                <a:latin typeface="Posterama"/>
                <a:cs typeface="Posterama"/>
              </a:rPr>
              <a:t>întâlnite</a:t>
            </a:r>
            <a:r>
              <a:rPr lang="en-US">
                <a:latin typeface="Posterama"/>
                <a:cs typeface="Posterama"/>
              </a:rPr>
              <a:t> </a:t>
            </a:r>
            <a:r>
              <a:rPr lang="en-US" err="1">
                <a:latin typeface="Posterama"/>
                <a:cs typeface="Posterama"/>
              </a:rPr>
              <a:t>în</a:t>
            </a:r>
            <a:r>
              <a:rPr lang="en-US">
                <a:latin typeface="Posterama"/>
                <a:cs typeface="Posterama"/>
              </a:rPr>
              <a:t> </a:t>
            </a:r>
            <a:r>
              <a:rPr lang="en-US" err="1">
                <a:latin typeface="Posterama"/>
                <a:cs typeface="Posterama"/>
              </a:rPr>
              <a:t>procesul</a:t>
            </a:r>
            <a:r>
              <a:rPr lang="en-US">
                <a:latin typeface="Posterama"/>
                <a:cs typeface="Posterama"/>
              </a:rPr>
              <a:t> de </a:t>
            </a:r>
            <a:r>
              <a:rPr lang="en-US" err="1">
                <a:latin typeface="Posterama"/>
                <a:cs typeface="Posterama"/>
              </a:rPr>
              <a:t>antrenare</a:t>
            </a:r>
            <a:r>
              <a:rPr lang="en-US">
                <a:latin typeface="Posterama"/>
                <a:cs typeface="Posterama"/>
              </a:rPr>
              <a:t>.</a:t>
            </a:r>
            <a:endParaRPr lang="en-US"/>
          </a:p>
          <a:p>
            <a:pPr marL="342900" indent="-342900" algn="just">
              <a:buFont typeface="Arial" panose="020B0504020202020204" pitchFamily="34" charset="0"/>
              <a:buChar char="•"/>
            </a:pPr>
            <a:r>
              <a:rPr lang="en-US" err="1">
                <a:latin typeface="Posterama"/>
                <a:cs typeface="Posterama"/>
              </a:rPr>
              <a:t>Pentru</a:t>
            </a:r>
            <a:r>
              <a:rPr lang="en-US">
                <a:latin typeface="Posterama"/>
                <a:cs typeface="Posterama"/>
              </a:rPr>
              <a:t> </a:t>
            </a:r>
            <a:r>
              <a:rPr lang="en-US" err="1">
                <a:latin typeface="Posterama"/>
                <a:cs typeface="Posterama"/>
              </a:rPr>
              <a:t>atingerea</a:t>
            </a:r>
            <a:r>
              <a:rPr lang="en-US">
                <a:latin typeface="Posterama"/>
                <a:cs typeface="Posterama"/>
              </a:rPr>
              <a:t> </a:t>
            </a:r>
            <a:r>
              <a:rPr lang="en-US" err="1">
                <a:latin typeface="Posterama"/>
                <a:cs typeface="Posterama"/>
              </a:rPr>
              <a:t>acestui</a:t>
            </a:r>
            <a:r>
              <a:rPr lang="en-US">
                <a:latin typeface="Posterama"/>
                <a:cs typeface="Posterama"/>
              </a:rPr>
              <a:t> </a:t>
            </a:r>
            <a:r>
              <a:rPr lang="en-US" err="1">
                <a:latin typeface="Posterama"/>
                <a:cs typeface="Posterama"/>
              </a:rPr>
              <a:t>obiectiv</a:t>
            </a:r>
            <a:r>
              <a:rPr lang="en-US">
                <a:latin typeface="Posterama"/>
                <a:cs typeface="Posterama"/>
              </a:rPr>
              <a:t>, </a:t>
            </a:r>
            <a:r>
              <a:rPr lang="en-US" err="1">
                <a:latin typeface="Posterama"/>
                <a:cs typeface="Posterama"/>
              </a:rPr>
              <a:t>tehnica</a:t>
            </a:r>
            <a:r>
              <a:rPr lang="en-US">
                <a:latin typeface="Posterama"/>
                <a:cs typeface="Posterama"/>
              </a:rPr>
              <a:t> </a:t>
            </a:r>
            <a:r>
              <a:rPr lang="en-US" err="1">
                <a:latin typeface="Posterama"/>
                <a:cs typeface="Posterama"/>
              </a:rPr>
              <a:t>utilizată</a:t>
            </a:r>
            <a:r>
              <a:rPr lang="en-US">
                <a:latin typeface="Posterama"/>
                <a:cs typeface="Posterama"/>
              </a:rPr>
              <a:t> a </a:t>
            </a:r>
            <a:r>
              <a:rPr lang="en-US" err="1">
                <a:latin typeface="Posterama"/>
                <a:cs typeface="Posterama"/>
              </a:rPr>
              <a:t>fost</a:t>
            </a:r>
            <a:r>
              <a:rPr lang="en-US">
                <a:latin typeface="Posterama"/>
                <a:cs typeface="Posterama"/>
              </a:rPr>
              <a:t> </a:t>
            </a:r>
            <a:r>
              <a:rPr lang="en-US" err="1">
                <a:latin typeface="Posterama"/>
                <a:cs typeface="Posterama"/>
              </a:rPr>
              <a:t>DeepSet</a:t>
            </a:r>
            <a:r>
              <a:rPr lang="en-US">
                <a:latin typeface="Posterama"/>
                <a:cs typeface="Posterama"/>
              </a:rPr>
              <a:t>-Q with Gaussian mixture (</a:t>
            </a:r>
            <a:r>
              <a:rPr lang="en-US" err="1">
                <a:latin typeface="Posterama"/>
                <a:cs typeface="Posterama"/>
              </a:rPr>
              <a:t>DwGM</a:t>
            </a:r>
            <a:r>
              <a:rPr lang="en-US">
                <a:latin typeface="Posterama"/>
                <a:cs typeface="Posterama"/>
              </a:rPr>
              <a:t>-Q), cu </a:t>
            </a:r>
            <a:r>
              <a:rPr lang="en-US" err="1">
                <a:latin typeface="Posterama"/>
                <a:cs typeface="Posterama"/>
              </a:rPr>
              <a:t>ajutorul</a:t>
            </a:r>
            <a:r>
              <a:rPr lang="en-US">
                <a:latin typeface="Posterama"/>
                <a:cs typeface="Posterama"/>
              </a:rPr>
              <a:t> Gaussian Mixture, </a:t>
            </a:r>
            <a:r>
              <a:rPr lang="en-US" err="1">
                <a:latin typeface="Posterama"/>
                <a:cs typeface="Posterama"/>
              </a:rPr>
              <a:t>agentul</a:t>
            </a:r>
            <a:r>
              <a:rPr lang="en-US">
                <a:latin typeface="Posterama"/>
                <a:cs typeface="Posterama"/>
              </a:rPr>
              <a:t> </a:t>
            </a:r>
            <a:r>
              <a:rPr lang="en-US" err="1">
                <a:latin typeface="Posterama"/>
                <a:cs typeface="Posterama"/>
              </a:rPr>
              <a:t>luând</a:t>
            </a:r>
            <a:r>
              <a:rPr lang="en-US">
                <a:latin typeface="Posterama"/>
                <a:cs typeface="Posterama"/>
              </a:rPr>
              <a:t> </a:t>
            </a:r>
            <a:r>
              <a:rPr lang="en-US" err="1">
                <a:latin typeface="Posterama"/>
                <a:cs typeface="Posterama"/>
              </a:rPr>
              <a:t>decizii</a:t>
            </a:r>
            <a:r>
              <a:rPr lang="en-US">
                <a:latin typeface="Posterama"/>
                <a:cs typeface="Posterama"/>
              </a:rPr>
              <a:t> </a:t>
            </a:r>
            <a:r>
              <a:rPr lang="en-US" err="1">
                <a:latin typeface="Posterama"/>
                <a:cs typeface="Posterama"/>
              </a:rPr>
              <a:t>sigure</a:t>
            </a:r>
            <a:r>
              <a:rPr lang="en-US">
                <a:latin typeface="Posterama"/>
                <a:cs typeface="Posterama"/>
              </a:rPr>
              <a:t> </a:t>
            </a:r>
            <a:r>
              <a:rPr lang="en-US" err="1">
                <a:latin typeface="Posterama"/>
                <a:cs typeface="Posterama"/>
              </a:rPr>
              <a:t>și</a:t>
            </a:r>
            <a:r>
              <a:rPr lang="en-US">
                <a:latin typeface="Posterama"/>
                <a:cs typeface="Posterama"/>
              </a:rPr>
              <a:t> </a:t>
            </a:r>
            <a:r>
              <a:rPr lang="en-US" err="1">
                <a:latin typeface="Posterama"/>
                <a:cs typeface="Posterama"/>
              </a:rPr>
              <a:t>în</a:t>
            </a:r>
            <a:r>
              <a:rPr lang="en-US">
                <a:latin typeface="Posterama"/>
                <a:cs typeface="Posterama"/>
              </a:rPr>
              <a:t> </a:t>
            </a:r>
            <a:r>
              <a:rPr lang="en-US" err="1">
                <a:latin typeface="Posterama"/>
                <a:cs typeface="Posterama"/>
              </a:rPr>
              <a:t>situații</a:t>
            </a:r>
            <a:r>
              <a:rPr lang="en-US">
                <a:latin typeface="Posterama"/>
                <a:cs typeface="Posterama"/>
              </a:rPr>
              <a:t> pe care nu a </a:t>
            </a:r>
            <a:r>
              <a:rPr lang="en-US" err="1">
                <a:latin typeface="Posterama"/>
                <a:cs typeface="Posterama"/>
              </a:rPr>
              <a:t>fost</a:t>
            </a:r>
            <a:r>
              <a:rPr lang="en-US">
                <a:latin typeface="Posterama"/>
                <a:cs typeface="Posterama"/>
              </a:rPr>
              <a:t> </a:t>
            </a:r>
            <a:r>
              <a:rPr lang="en-US" err="1">
                <a:latin typeface="Posterama"/>
                <a:cs typeface="Posterama"/>
              </a:rPr>
              <a:t>încă</a:t>
            </a:r>
            <a:r>
              <a:rPr lang="en-US">
                <a:latin typeface="Posterama"/>
                <a:cs typeface="Posterama"/>
              </a:rPr>
              <a:t> </a:t>
            </a:r>
            <a:r>
              <a:rPr lang="en-US" err="1">
                <a:latin typeface="Posterama"/>
                <a:cs typeface="Posterama"/>
              </a:rPr>
              <a:t>antrenat</a:t>
            </a:r>
            <a:r>
              <a:rPr lang="en-US">
                <a:latin typeface="Posterama"/>
                <a:cs typeface="Posterama"/>
              </a:rPr>
              <a:t>.</a:t>
            </a:r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1900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97740-4320-0EBE-072D-5FF33AF2A2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57784"/>
            <a:ext cx="10972800" cy="980123"/>
          </a:xfrm>
        </p:spPr>
        <p:txBody>
          <a:bodyPr/>
          <a:lstStyle/>
          <a:p>
            <a:pPr algn="ctr"/>
            <a:r>
              <a:rPr lang="en-US" sz="4200" b="1">
                <a:latin typeface="Posterama"/>
                <a:cs typeface="Posterama"/>
              </a:rPr>
              <a:t>Mixture density network</a:t>
            </a:r>
            <a:endParaRPr lang="en-US" b="1">
              <a:latin typeface="Posterama"/>
              <a:cs typeface="Posterama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4D619F-B598-FF7C-599A-0EFD0E829E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06204"/>
            <a:ext cx="10972800" cy="396541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 algn="just">
              <a:buFont typeface="Arial" panose="020B0504020202020204" pitchFamily="34" charset="0"/>
              <a:buChar char="•"/>
            </a:pPr>
            <a:r>
              <a:rPr lang="en-US">
                <a:latin typeface="Posterama"/>
                <a:cs typeface="Posterama"/>
              </a:rPr>
              <a:t>O </a:t>
            </a:r>
            <a:r>
              <a:rPr lang="en-US" err="1">
                <a:latin typeface="Posterama"/>
                <a:cs typeface="Posterama"/>
              </a:rPr>
              <a:t>rețea</a:t>
            </a:r>
            <a:r>
              <a:rPr lang="en-US">
                <a:latin typeface="Posterama"/>
                <a:cs typeface="Posterama"/>
              </a:rPr>
              <a:t> </a:t>
            </a:r>
            <a:r>
              <a:rPr lang="en-US" err="1">
                <a:latin typeface="Posterama"/>
                <a:cs typeface="Posterama"/>
              </a:rPr>
              <a:t>neuronală</a:t>
            </a:r>
            <a:r>
              <a:rPr lang="en-US">
                <a:latin typeface="Posterama"/>
                <a:cs typeface="Posterama"/>
              </a:rPr>
              <a:t> de tip MDN (Mixture Density Network) produce ca output </a:t>
            </a:r>
            <a:r>
              <a:rPr lang="en-US" err="1">
                <a:latin typeface="Posterama"/>
                <a:cs typeface="Posterama"/>
              </a:rPr>
              <a:t>parametri</a:t>
            </a:r>
            <a:r>
              <a:rPr lang="en-US">
                <a:latin typeface="Posterama"/>
                <a:cs typeface="Posterama"/>
              </a:rPr>
              <a:t> </a:t>
            </a:r>
            <a:r>
              <a:rPr lang="en-US" err="1">
                <a:latin typeface="Posterama"/>
                <a:cs typeface="Posterama"/>
              </a:rPr>
              <a:t>unui</a:t>
            </a:r>
            <a:r>
              <a:rPr lang="en-US">
                <a:latin typeface="Posterama"/>
                <a:cs typeface="Posterama"/>
              </a:rPr>
              <a:t> GMM (Gaussian Mixture Model): </a:t>
            </a:r>
            <a:r>
              <a:rPr lang="en-US" err="1">
                <a:latin typeface="Posterama"/>
                <a:cs typeface="Posterama"/>
              </a:rPr>
              <a:t>ponderea</a:t>
            </a:r>
            <a:r>
              <a:rPr lang="en-US">
                <a:latin typeface="Posterama"/>
                <a:cs typeface="Posterama"/>
              </a:rPr>
              <a:t>, media </a:t>
            </a:r>
            <a:r>
              <a:rPr lang="en-US" err="1">
                <a:latin typeface="Posterama"/>
                <a:cs typeface="Posterama"/>
              </a:rPr>
              <a:t>și</a:t>
            </a:r>
            <a:r>
              <a:rPr lang="en-US">
                <a:latin typeface="Posterama"/>
                <a:cs typeface="Posterama"/>
              </a:rPr>
              <a:t> </a:t>
            </a:r>
            <a:r>
              <a:rPr lang="en-US" err="1">
                <a:latin typeface="Posterama"/>
                <a:cs typeface="Posterama"/>
              </a:rPr>
              <a:t>deviația</a:t>
            </a:r>
            <a:r>
              <a:rPr lang="en-US">
                <a:latin typeface="Posterama"/>
                <a:cs typeface="Posterama"/>
              </a:rPr>
              <a:t> standard </a:t>
            </a:r>
            <a:r>
              <a:rPr lang="en-US" err="1">
                <a:latin typeface="Posterama"/>
                <a:cs typeface="Posterama"/>
              </a:rPr>
              <a:t>pentru</a:t>
            </a:r>
            <a:r>
              <a:rPr lang="en-US">
                <a:latin typeface="Posterama"/>
                <a:cs typeface="Posterama"/>
              </a:rPr>
              <a:t> </a:t>
            </a:r>
            <a:r>
              <a:rPr lang="en-US" err="1">
                <a:latin typeface="Posterama"/>
                <a:cs typeface="Posterama"/>
              </a:rPr>
              <a:t>fiecare</a:t>
            </a:r>
            <a:r>
              <a:rPr lang="en-US">
                <a:latin typeface="Posterama"/>
                <a:cs typeface="Posterama"/>
              </a:rPr>
              <a:t> </a:t>
            </a:r>
            <a:r>
              <a:rPr lang="en-US" err="1">
                <a:latin typeface="Posterama"/>
                <a:cs typeface="Posterama"/>
              </a:rPr>
              <a:t>dintre</a:t>
            </a:r>
            <a:r>
              <a:rPr lang="en-US">
                <a:latin typeface="Posterama"/>
                <a:cs typeface="Posterama"/>
              </a:rPr>
              <a:t> </a:t>
            </a:r>
            <a:r>
              <a:rPr lang="en-US" err="1">
                <a:latin typeface="Posterama"/>
                <a:cs typeface="Posterama"/>
              </a:rPr>
              <a:t>cele</a:t>
            </a:r>
            <a:r>
              <a:rPr lang="en-US">
                <a:latin typeface="Posterama"/>
                <a:cs typeface="Posterama"/>
              </a:rPr>
              <a:t> K </a:t>
            </a:r>
            <a:r>
              <a:rPr lang="en-US" err="1">
                <a:latin typeface="Posterama"/>
                <a:cs typeface="Posterama"/>
              </a:rPr>
              <a:t>distribuții</a:t>
            </a:r>
            <a:r>
              <a:rPr lang="en-US">
                <a:latin typeface="Posterama"/>
                <a:cs typeface="Posterama"/>
              </a:rPr>
              <a:t> </a:t>
            </a:r>
            <a:r>
              <a:rPr lang="en-US" err="1">
                <a:latin typeface="Posterama"/>
                <a:cs typeface="Posterama"/>
              </a:rPr>
              <a:t>Gaussiene</a:t>
            </a:r>
            <a:r>
              <a:rPr lang="en-US">
                <a:latin typeface="Posterama"/>
                <a:cs typeface="Posterama"/>
              </a:rPr>
              <a:t> care </a:t>
            </a:r>
            <a:r>
              <a:rPr lang="en-US" err="1">
                <a:latin typeface="Posterama"/>
                <a:cs typeface="Posterama"/>
              </a:rPr>
              <a:t>compun</a:t>
            </a:r>
            <a:r>
              <a:rPr lang="en-US">
                <a:latin typeface="Posterama"/>
                <a:cs typeface="Posterama"/>
              </a:rPr>
              <a:t> </a:t>
            </a:r>
            <a:r>
              <a:rPr lang="en-US" err="1">
                <a:latin typeface="Posterama"/>
                <a:cs typeface="Posterama"/>
              </a:rPr>
              <a:t>modelul</a:t>
            </a:r>
            <a:r>
              <a:rPr lang="en-US">
                <a:latin typeface="Posterama"/>
                <a:cs typeface="Posterama"/>
              </a:rPr>
              <a:t>.</a:t>
            </a:r>
            <a:endParaRPr lang="en-US"/>
          </a:p>
          <a:p>
            <a:pPr marL="342900" indent="-342900" algn="just">
              <a:buFont typeface="Arial" panose="020B0504020202020204" pitchFamily="34" charset="0"/>
              <a:buChar char="•"/>
            </a:pPr>
            <a:r>
              <a:rPr lang="en-US" err="1">
                <a:latin typeface="Posterama"/>
                <a:cs typeface="Posterama"/>
              </a:rPr>
              <a:t>Pentru</a:t>
            </a:r>
            <a:r>
              <a:rPr lang="en-US">
                <a:latin typeface="Posterama"/>
                <a:cs typeface="Posterama"/>
              </a:rPr>
              <a:t> o </a:t>
            </a:r>
            <a:r>
              <a:rPr lang="en-US" err="1">
                <a:latin typeface="Posterama"/>
                <a:cs typeface="Posterama"/>
              </a:rPr>
              <a:t>intrare</a:t>
            </a:r>
            <a:r>
              <a:rPr lang="en-US">
                <a:latin typeface="Posterama"/>
                <a:cs typeface="Posterama"/>
              </a:rPr>
              <a:t> x, </a:t>
            </a:r>
            <a:r>
              <a:rPr lang="en-US" err="1">
                <a:latin typeface="Posterama"/>
                <a:cs typeface="Posterama"/>
              </a:rPr>
              <a:t>rezultatul</a:t>
            </a:r>
            <a:r>
              <a:rPr lang="en-US">
                <a:latin typeface="Posterama"/>
                <a:cs typeface="Posterama"/>
              </a:rPr>
              <a:t> GMM-</a:t>
            </a:r>
            <a:r>
              <a:rPr lang="en-US" err="1">
                <a:latin typeface="Posterama"/>
                <a:cs typeface="Posterama"/>
              </a:rPr>
              <a:t>ului</a:t>
            </a:r>
            <a:r>
              <a:rPr lang="en-US">
                <a:latin typeface="Posterama"/>
                <a:cs typeface="Posterama"/>
              </a:rPr>
              <a:t> </a:t>
            </a:r>
            <a:r>
              <a:rPr lang="en-US" err="1">
                <a:latin typeface="Posterama"/>
                <a:cs typeface="Posterama"/>
              </a:rPr>
              <a:t>este</a:t>
            </a:r>
            <a:r>
              <a:rPr lang="en-US">
                <a:latin typeface="Posterama"/>
                <a:cs typeface="Posterama"/>
              </a:rPr>
              <a:t> media </a:t>
            </a:r>
            <a:r>
              <a:rPr lang="en-US" err="1">
                <a:latin typeface="Posterama"/>
                <a:cs typeface="Posterama"/>
              </a:rPr>
              <a:t>ponderată</a:t>
            </a:r>
            <a:r>
              <a:rPr lang="en-US">
                <a:latin typeface="Posterama"/>
                <a:cs typeface="Posterama"/>
              </a:rPr>
              <a:t> a </a:t>
            </a:r>
            <a:r>
              <a:rPr lang="en-US" err="1">
                <a:latin typeface="Posterama"/>
                <a:cs typeface="Posterama"/>
              </a:rPr>
              <a:t>probabilităților</a:t>
            </a:r>
            <a:r>
              <a:rPr lang="en-US">
                <a:latin typeface="Posterama"/>
                <a:cs typeface="Posterama"/>
              </a:rPr>
              <a:t> de </a:t>
            </a:r>
            <a:r>
              <a:rPr lang="en-US" err="1">
                <a:latin typeface="Posterama"/>
                <a:cs typeface="Posterama"/>
              </a:rPr>
              <a:t>apartenență</a:t>
            </a:r>
            <a:r>
              <a:rPr lang="en-US">
                <a:latin typeface="Posterama"/>
                <a:cs typeface="Posterama"/>
              </a:rPr>
              <a:t> a </a:t>
            </a:r>
            <a:r>
              <a:rPr lang="en-US" err="1">
                <a:latin typeface="Posterama"/>
                <a:cs typeface="Posterama"/>
              </a:rPr>
              <a:t>lui</a:t>
            </a:r>
            <a:r>
              <a:rPr lang="en-US">
                <a:latin typeface="Posterama"/>
                <a:cs typeface="Posterama"/>
              </a:rPr>
              <a:t> x la </a:t>
            </a:r>
            <a:r>
              <a:rPr lang="en-US" err="1">
                <a:latin typeface="Posterama"/>
                <a:cs typeface="Posterama"/>
              </a:rPr>
              <a:t>fiecare</a:t>
            </a:r>
            <a:r>
              <a:rPr lang="en-US">
                <a:latin typeface="Posterama"/>
                <a:cs typeface="Posterama"/>
              </a:rPr>
              <a:t> </a:t>
            </a:r>
            <a:r>
              <a:rPr lang="en-US" err="1">
                <a:latin typeface="Posterama"/>
                <a:cs typeface="Posterama"/>
              </a:rPr>
              <a:t>dintre</a:t>
            </a:r>
            <a:r>
              <a:rPr lang="en-US">
                <a:latin typeface="Posterama"/>
                <a:cs typeface="Posterama"/>
              </a:rPr>
              <a:t> </a:t>
            </a:r>
            <a:r>
              <a:rPr lang="en-US" err="1">
                <a:latin typeface="Posterama"/>
                <a:cs typeface="Posterama"/>
              </a:rPr>
              <a:t>cele</a:t>
            </a:r>
            <a:r>
              <a:rPr lang="en-US">
                <a:latin typeface="Posterama"/>
                <a:cs typeface="Posterama"/>
              </a:rPr>
              <a:t> K </a:t>
            </a:r>
            <a:r>
              <a:rPr lang="en-US" err="1">
                <a:latin typeface="Posterama"/>
                <a:cs typeface="Posterama"/>
              </a:rPr>
              <a:t>distribuții</a:t>
            </a:r>
            <a:r>
              <a:rPr lang="en-US">
                <a:latin typeface="Posterama"/>
                <a:cs typeface="Posterama"/>
              </a:rPr>
              <a:t> </a:t>
            </a:r>
            <a:r>
              <a:rPr lang="en-US" err="1">
                <a:latin typeface="Posterama"/>
                <a:cs typeface="Posterama"/>
              </a:rPr>
              <a:t>Gaussiene</a:t>
            </a:r>
            <a:r>
              <a:rPr lang="en-US">
                <a:latin typeface="Posterama"/>
                <a:cs typeface="Posterama"/>
              </a:rPr>
              <a:t>, </a:t>
            </a:r>
            <a:r>
              <a:rPr lang="en-US" err="1">
                <a:latin typeface="Posterama"/>
                <a:cs typeface="Posterama"/>
              </a:rPr>
              <a:t>și</a:t>
            </a:r>
            <a:r>
              <a:rPr lang="en-US">
                <a:latin typeface="Posterama"/>
                <a:cs typeface="Posterama"/>
              </a:rPr>
              <a:t> </a:t>
            </a:r>
            <a:r>
              <a:rPr lang="en-US" err="1">
                <a:latin typeface="Posterama"/>
                <a:cs typeface="Posterama"/>
              </a:rPr>
              <a:t>este</a:t>
            </a:r>
            <a:r>
              <a:rPr lang="en-US">
                <a:latin typeface="Posterama"/>
                <a:cs typeface="Posterama"/>
              </a:rPr>
              <a:t> </a:t>
            </a:r>
            <a:r>
              <a:rPr lang="en-US" err="1">
                <a:latin typeface="Posterama"/>
                <a:cs typeface="Posterama"/>
              </a:rPr>
              <a:t>dat</a:t>
            </a:r>
            <a:r>
              <a:rPr lang="en-US">
                <a:latin typeface="Posterama"/>
                <a:cs typeface="Posterama"/>
              </a:rPr>
              <a:t> de </a:t>
            </a:r>
            <a:r>
              <a:rPr lang="en-US" err="1">
                <a:latin typeface="Posterama"/>
                <a:cs typeface="Posterama"/>
              </a:rPr>
              <a:t>următoarea</a:t>
            </a:r>
            <a:r>
              <a:rPr lang="en-US">
                <a:latin typeface="Posterama"/>
                <a:cs typeface="Posterama"/>
              </a:rPr>
              <a:t> </a:t>
            </a:r>
            <a:r>
              <a:rPr lang="en-US" err="1">
                <a:latin typeface="Posterama"/>
                <a:cs typeface="Posterama"/>
              </a:rPr>
              <a:t>formulă</a:t>
            </a:r>
            <a:r>
              <a:rPr lang="en-US">
                <a:latin typeface="Posterama"/>
                <a:cs typeface="Posterama"/>
              </a:rPr>
              <a:t>:</a:t>
            </a:r>
            <a:endParaRPr lang="en-US"/>
          </a:p>
          <a:p>
            <a:pPr algn="just"/>
            <a:r>
              <a:rPr lang="en-US">
                <a:latin typeface="Century Gothic"/>
              </a:rPr>
              <a:t>     </a:t>
            </a:r>
            <a:endParaRPr lang="en-US"/>
          </a:p>
          <a:p>
            <a:endParaRPr lang="en-US"/>
          </a:p>
        </p:txBody>
      </p:sp>
      <p:pic>
        <p:nvPicPr>
          <p:cNvPr id="4" name="Picture 3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05ECD597-F168-D466-E891-9FA2442637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2354" y="4548174"/>
            <a:ext cx="38100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9703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3D96436-2545-9F9C-0BEE-8BC82AB93E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4" name="Rectangle 63">
            <a:extLst>
              <a:ext uri="{FF2B5EF4-FFF2-40B4-BE49-F238E27FC236}">
                <a16:creationId xmlns:a16="http://schemas.microsoft.com/office/drawing/2014/main" id="{4C395A9F-AF46-C5D1-0C20-88DAA68A45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3B2B0367-FE2F-3EFD-5F59-56C5B2F4E2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2FB211D-3393-C41E-5021-BCDE42CE2FC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6222" r="622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 useBgFill="1">
        <p:nvSpPr>
          <p:cNvPr id="68" name="Freeform: Shape 67">
            <a:extLst>
              <a:ext uri="{FF2B5EF4-FFF2-40B4-BE49-F238E27FC236}">
                <a16:creationId xmlns:a16="http://schemas.microsoft.com/office/drawing/2014/main" id="{290B7F0B-3AAE-4B3A-6279-D29C1C9DB4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7986" y="0"/>
            <a:ext cx="10615629" cy="6858000"/>
          </a:xfrm>
          <a:custGeom>
            <a:avLst/>
            <a:gdLst>
              <a:gd name="connsiteX0" fmla="*/ 7169276 w 10615629"/>
              <a:gd name="connsiteY0" fmla="*/ 5704266 h 6858000"/>
              <a:gd name="connsiteX1" fmla="*/ 7514897 w 10615629"/>
              <a:gd name="connsiteY1" fmla="*/ 6049887 h 6858000"/>
              <a:gd name="connsiteX2" fmla="*/ 7169276 w 10615629"/>
              <a:gd name="connsiteY2" fmla="*/ 6395508 h 6858000"/>
              <a:gd name="connsiteX3" fmla="*/ 6823655 w 10615629"/>
              <a:gd name="connsiteY3" fmla="*/ 6049887 h 6858000"/>
              <a:gd name="connsiteX4" fmla="*/ 7169276 w 10615629"/>
              <a:gd name="connsiteY4" fmla="*/ 5704266 h 6858000"/>
              <a:gd name="connsiteX5" fmla="*/ 10010446 w 10615629"/>
              <a:gd name="connsiteY5" fmla="*/ 2324705 h 6858000"/>
              <a:gd name="connsiteX6" fmla="*/ 10456760 w 10615629"/>
              <a:gd name="connsiteY6" fmla="*/ 2771019 h 6858000"/>
              <a:gd name="connsiteX7" fmla="*/ 10010446 w 10615629"/>
              <a:gd name="connsiteY7" fmla="*/ 3217333 h 6858000"/>
              <a:gd name="connsiteX8" fmla="*/ 9564132 w 10615629"/>
              <a:gd name="connsiteY8" fmla="*/ 2771019 h 6858000"/>
              <a:gd name="connsiteX9" fmla="*/ 10010446 w 10615629"/>
              <a:gd name="connsiteY9" fmla="*/ 2324705 h 6858000"/>
              <a:gd name="connsiteX10" fmla="*/ 10354145 w 10615629"/>
              <a:gd name="connsiteY10" fmla="*/ 1665213 h 6858000"/>
              <a:gd name="connsiteX11" fmla="*/ 10615629 w 10615629"/>
              <a:gd name="connsiteY11" fmla="*/ 1926697 h 6858000"/>
              <a:gd name="connsiteX12" fmla="*/ 10354145 w 10615629"/>
              <a:gd name="connsiteY12" fmla="*/ 2188181 h 6858000"/>
              <a:gd name="connsiteX13" fmla="*/ 10092661 w 10615629"/>
              <a:gd name="connsiteY13" fmla="*/ 1926697 h 6858000"/>
              <a:gd name="connsiteX14" fmla="*/ 10354145 w 10615629"/>
              <a:gd name="connsiteY14" fmla="*/ 1665213 h 6858000"/>
              <a:gd name="connsiteX15" fmla="*/ 1458901 w 10615629"/>
              <a:gd name="connsiteY15" fmla="*/ 659644 h 6858000"/>
              <a:gd name="connsiteX16" fmla="*/ 1905215 w 10615629"/>
              <a:gd name="connsiteY16" fmla="*/ 1105958 h 6858000"/>
              <a:gd name="connsiteX17" fmla="*/ 1458901 w 10615629"/>
              <a:gd name="connsiteY17" fmla="*/ 1552272 h 6858000"/>
              <a:gd name="connsiteX18" fmla="*/ 1012587 w 10615629"/>
              <a:gd name="connsiteY18" fmla="*/ 1105958 h 6858000"/>
              <a:gd name="connsiteX19" fmla="*/ 1458901 w 10615629"/>
              <a:gd name="connsiteY19" fmla="*/ 659644 h 6858000"/>
              <a:gd name="connsiteX20" fmla="*/ 6674038 w 10615629"/>
              <a:gd name="connsiteY20" fmla="*/ 0 h 6858000"/>
              <a:gd name="connsiteX21" fmla="*/ 10121228 w 10615629"/>
              <a:gd name="connsiteY21" fmla="*/ 0 h 6858000"/>
              <a:gd name="connsiteX22" fmla="*/ 10122250 w 10615629"/>
              <a:gd name="connsiteY22" fmla="*/ 1542 h 6858000"/>
              <a:gd name="connsiteX23" fmla="*/ 9914575 w 10615629"/>
              <a:gd name="connsiteY23" fmla="*/ 1714821 h 6858000"/>
              <a:gd name="connsiteX24" fmla="*/ 9361609 w 10615629"/>
              <a:gd name="connsiteY24" fmla="*/ 2396453 h 6858000"/>
              <a:gd name="connsiteX25" fmla="*/ 9334635 w 10615629"/>
              <a:gd name="connsiteY25" fmla="*/ 3107486 h 6858000"/>
              <a:gd name="connsiteX26" fmla="*/ 9815042 w 10615629"/>
              <a:gd name="connsiteY26" fmla="*/ 3891891 h 6858000"/>
              <a:gd name="connsiteX27" fmla="*/ 9376176 w 10615629"/>
              <a:gd name="connsiteY27" fmla="*/ 5202286 h 6858000"/>
              <a:gd name="connsiteX28" fmla="*/ 7869813 w 10615629"/>
              <a:gd name="connsiteY28" fmla="*/ 5436960 h 6858000"/>
              <a:gd name="connsiteX29" fmla="*/ 6545392 w 10615629"/>
              <a:gd name="connsiteY29" fmla="*/ 5630362 h 6858000"/>
              <a:gd name="connsiteX30" fmla="*/ 5772723 w 10615629"/>
              <a:gd name="connsiteY30" fmla="*/ 6502431 h 6858000"/>
              <a:gd name="connsiteX31" fmla="*/ 5542129 w 10615629"/>
              <a:gd name="connsiteY31" fmla="*/ 6791052 h 6858000"/>
              <a:gd name="connsiteX32" fmla="*/ 5487454 w 10615629"/>
              <a:gd name="connsiteY32" fmla="*/ 6858000 h 6858000"/>
              <a:gd name="connsiteX33" fmla="*/ 3860772 w 10615629"/>
              <a:gd name="connsiteY33" fmla="*/ 6858000 h 6858000"/>
              <a:gd name="connsiteX34" fmla="*/ 3806309 w 10615629"/>
              <a:gd name="connsiteY34" fmla="*/ 6753976 h 6858000"/>
              <a:gd name="connsiteX35" fmla="*/ 3692626 w 10615629"/>
              <a:gd name="connsiteY35" fmla="*/ 6315366 h 6858000"/>
              <a:gd name="connsiteX36" fmla="*/ 2561203 w 10615629"/>
              <a:gd name="connsiteY36" fmla="*/ 5694965 h 6858000"/>
              <a:gd name="connsiteX37" fmla="*/ 69617 w 10615629"/>
              <a:gd name="connsiteY37" fmla="*/ 4316865 h 6858000"/>
              <a:gd name="connsiteX38" fmla="*/ 1643 w 10615629"/>
              <a:gd name="connsiteY38" fmla="*/ 3718987 h 6858000"/>
              <a:gd name="connsiteX39" fmla="*/ 368893 w 10615629"/>
              <a:gd name="connsiteY39" fmla="*/ 2555465 h 6858000"/>
              <a:gd name="connsiteX40" fmla="*/ 1113509 w 10615629"/>
              <a:gd name="connsiteY40" fmla="*/ 2231777 h 6858000"/>
              <a:gd name="connsiteX41" fmla="*/ 2037233 w 10615629"/>
              <a:gd name="connsiteY41" fmla="*/ 2044714 h 6858000"/>
              <a:gd name="connsiteX42" fmla="*/ 2547311 w 10615629"/>
              <a:gd name="connsiteY42" fmla="*/ 1444273 h 6858000"/>
              <a:gd name="connsiteX43" fmla="*/ 3900864 w 10615629"/>
              <a:gd name="connsiteY43" fmla="*/ 617925 h 6858000"/>
              <a:gd name="connsiteX44" fmla="*/ 4571572 w 10615629"/>
              <a:gd name="connsiteY44" fmla="*/ 899937 h 6858000"/>
              <a:gd name="connsiteX45" fmla="*/ 6039226 w 10615629"/>
              <a:gd name="connsiteY45" fmla="*/ 670658 h 6858000"/>
              <a:gd name="connsiteX46" fmla="*/ 6656610 w 10615629"/>
              <a:gd name="connsiteY46" fmla="*/ 161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10615629" h="6858000">
                <a:moveTo>
                  <a:pt x="7169276" y="5704266"/>
                </a:moveTo>
                <a:cubicBezTo>
                  <a:pt x="7360157" y="5704266"/>
                  <a:pt x="7514897" y="5859006"/>
                  <a:pt x="7514897" y="6049887"/>
                </a:cubicBezTo>
                <a:cubicBezTo>
                  <a:pt x="7514897" y="6240768"/>
                  <a:pt x="7360157" y="6395508"/>
                  <a:pt x="7169276" y="6395508"/>
                </a:cubicBezTo>
                <a:cubicBezTo>
                  <a:pt x="6978395" y="6395508"/>
                  <a:pt x="6823655" y="6240768"/>
                  <a:pt x="6823655" y="6049887"/>
                </a:cubicBezTo>
                <a:cubicBezTo>
                  <a:pt x="6823655" y="5859006"/>
                  <a:pt x="6978395" y="5704266"/>
                  <a:pt x="7169276" y="5704266"/>
                </a:cubicBezTo>
                <a:close/>
                <a:moveTo>
                  <a:pt x="10010446" y="2324705"/>
                </a:moveTo>
                <a:cubicBezTo>
                  <a:pt x="10256938" y="2324705"/>
                  <a:pt x="10456760" y="2524528"/>
                  <a:pt x="10456760" y="2771019"/>
                </a:cubicBezTo>
                <a:cubicBezTo>
                  <a:pt x="10456760" y="3017511"/>
                  <a:pt x="10256938" y="3217333"/>
                  <a:pt x="10010446" y="3217333"/>
                </a:cubicBezTo>
                <a:cubicBezTo>
                  <a:pt x="9763954" y="3217333"/>
                  <a:pt x="9564132" y="3017511"/>
                  <a:pt x="9564132" y="2771019"/>
                </a:cubicBezTo>
                <a:cubicBezTo>
                  <a:pt x="9564132" y="2524528"/>
                  <a:pt x="9763954" y="2324705"/>
                  <a:pt x="10010446" y="2324705"/>
                </a:cubicBezTo>
                <a:close/>
                <a:moveTo>
                  <a:pt x="10354145" y="1665213"/>
                </a:moveTo>
                <a:cubicBezTo>
                  <a:pt x="10498559" y="1665213"/>
                  <a:pt x="10615629" y="1782283"/>
                  <a:pt x="10615629" y="1926697"/>
                </a:cubicBezTo>
                <a:cubicBezTo>
                  <a:pt x="10615629" y="2071111"/>
                  <a:pt x="10498559" y="2188181"/>
                  <a:pt x="10354145" y="2188181"/>
                </a:cubicBezTo>
                <a:cubicBezTo>
                  <a:pt x="10209731" y="2188181"/>
                  <a:pt x="10092661" y="2071111"/>
                  <a:pt x="10092661" y="1926697"/>
                </a:cubicBezTo>
                <a:cubicBezTo>
                  <a:pt x="10092661" y="1782283"/>
                  <a:pt x="10209731" y="1665213"/>
                  <a:pt x="10354145" y="1665213"/>
                </a:cubicBezTo>
                <a:close/>
                <a:moveTo>
                  <a:pt x="1458901" y="659644"/>
                </a:moveTo>
                <a:cubicBezTo>
                  <a:pt x="1705393" y="659644"/>
                  <a:pt x="1905215" y="859466"/>
                  <a:pt x="1905215" y="1105958"/>
                </a:cubicBezTo>
                <a:cubicBezTo>
                  <a:pt x="1905215" y="1352450"/>
                  <a:pt x="1705393" y="1552272"/>
                  <a:pt x="1458901" y="1552272"/>
                </a:cubicBezTo>
                <a:cubicBezTo>
                  <a:pt x="1212409" y="1552272"/>
                  <a:pt x="1012587" y="1352450"/>
                  <a:pt x="1012587" y="1105958"/>
                </a:cubicBezTo>
                <a:cubicBezTo>
                  <a:pt x="1012587" y="859466"/>
                  <a:pt x="1212409" y="659644"/>
                  <a:pt x="1458901" y="659644"/>
                </a:cubicBezTo>
                <a:close/>
                <a:moveTo>
                  <a:pt x="6674038" y="0"/>
                </a:moveTo>
                <a:lnTo>
                  <a:pt x="10121228" y="0"/>
                </a:lnTo>
                <a:lnTo>
                  <a:pt x="10122250" y="1542"/>
                </a:lnTo>
                <a:cubicBezTo>
                  <a:pt x="10407914" y="485220"/>
                  <a:pt x="10448238" y="1134713"/>
                  <a:pt x="9914575" y="1714821"/>
                </a:cubicBezTo>
                <a:cubicBezTo>
                  <a:pt x="9716856" y="1929804"/>
                  <a:pt x="9539638" y="2164208"/>
                  <a:pt x="9361609" y="2396453"/>
                </a:cubicBezTo>
                <a:cubicBezTo>
                  <a:pt x="9193292" y="2616157"/>
                  <a:pt x="9188572" y="2869712"/>
                  <a:pt x="9334635" y="3107486"/>
                </a:cubicBezTo>
                <a:cubicBezTo>
                  <a:pt x="9495670" y="3368730"/>
                  <a:pt x="9683004" y="3617025"/>
                  <a:pt x="9815042" y="3891891"/>
                </a:cubicBezTo>
                <a:cubicBezTo>
                  <a:pt x="10050525" y="4382007"/>
                  <a:pt x="9955575" y="4864841"/>
                  <a:pt x="9376176" y="5202286"/>
                </a:cubicBezTo>
                <a:cubicBezTo>
                  <a:pt x="8901029" y="5479039"/>
                  <a:pt x="8396077" y="5489829"/>
                  <a:pt x="7869813" y="5436960"/>
                </a:cubicBezTo>
                <a:cubicBezTo>
                  <a:pt x="7414764" y="5391373"/>
                  <a:pt x="6924917" y="5356038"/>
                  <a:pt x="6545392" y="5630362"/>
                </a:cubicBezTo>
                <a:cubicBezTo>
                  <a:pt x="6238294" y="5852628"/>
                  <a:pt x="6024795" y="6205178"/>
                  <a:pt x="5772723" y="6502431"/>
                </a:cubicBezTo>
                <a:cubicBezTo>
                  <a:pt x="5693285" y="6596233"/>
                  <a:pt x="5618533" y="6694485"/>
                  <a:pt x="5542129" y="6791052"/>
                </a:cubicBezTo>
                <a:lnTo>
                  <a:pt x="5487454" y="6858000"/>
                </a:lnTo>
                <a:lnTo>
                  <a:pt x="3860772" y="6858000"/>
                </a:lnTo>
                <a:lnTo>
                  <a:pt x="3806309" y="6753976"/>
                </a:lnTo>
                <a:cubicBezTo>
                  <a:pt x="3748311" y="6617180"/>
                  <a:pt x="3717510" y="6461835"/>
                  <a:pt x="3692626" y="6315366"/>
                </a:cubicBezTo>
                <a:cubicBezTo>
                  <a:pt x="3594980" y="5743923"/>
                  <a:pt x="2996563" y="5569132"/>
                  <a:pt x="2561203" y="5694965"/>
                </a:cubicBezTo>
                <a:cubicBezTo>
                  <a:pt x="1295584" y="6063834"/>
                  <a:pt x="405173" y="5417942"/>
                  <a:pt x="69617" y="4316865"/>
                </a:cubicBezTo>
                <a:cubicBezTo>
                  <a:pt x="12163" y="4128181"/>
                  <a:pt x="22818" y="3919404"/>
                  <a:pt x="1643" y="3718987"/>
                </a:cubicBezTo>
                <a:cubicBezTo>
                  <a:pt x="-11845" y="3285650"/>
                  <a:pt x="53163" y="2879692"/>
                  <a:pt x="368893" y="2555465"/>
                </a:cubicBezTo>
                <a:cubicBezTo>
                  <a:pt x="570254" y="2348709"/>
                  <a:pt x="826642" y="2266304"/>
                  <a:pt x="1113509" y="2231777"/>
                </a:cubicBezTo>
                <a:cubicBezTo>
                  <a:pt x="1425464" y="2194013"/>
                  <a:pt x="1739171" y="2139122"/>
                  <a:pt x="2037233" y="2044714"/>
                </a:cubicBezTo>
                <a:cubicBezTo>
                  <a:pt x="2313448" y="1957047"/>
                  <a:pt x="2430109" y="1689061"/>
                  <a:pt x="2547311" y="1444273"/>
                </a:cubicBezTo>
                <a:cubicBezTo>
                  <a:pt x="2839304" y="834121"/>
                  <a:pt x="3300290" y="529585"/>
                  <a:pt x="3900864" y="617925"/>
                </a:cubicBezTo>
                <a:cubicBezTo>
                  <a:pt x="4133785" y="652182"/>
                  <a:pt x="4362119" y="778959"/>
                  <a:pt x="4571572" y="899937"/>
                </a:cubicBezTo>
                <a:cubicBezTo>
                  <a:pt x="5133170" y="1224435"/>
                  <a:pt x="5641899" y="1068660"/>
                  <a:pt x="6039226" y="670658"/>
                </a:cubicBezTo>
                <a:cubicBezTo>
                  <a:pt x="6250634" y="458239"/>
                  <a:pt x="6444898" y="227157"/>
                  <a:pt x="6656610" y="16159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37FE0A-87A7-C97F-1D0F-3B2CED0DE9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75792" y="2897264"/>
            <a:ext cx="6809383" cy="1611146"/>
          </a:xfrm>
        </p:spPr>
        <p:txBody>
          <a:bodyPr>
            <a:normAutofit/>
          </a:bodyPr>
          <a:lstStyle/>
          <a:p>
            <a:pPr algn="ctr"/>
            <a:r>
              <a:rPr lang="en-US" sz="3200">
                <a:ea typeface="+mj-lt"/>
                <a:cs typeface="+mj-lt"/>
              </a:rPr>
              <a:t>Automated lane change strategy using proximal policy optimization based deep reinforcement learning</a:t>
            </a:r>
            <a:endParaRPr lang="en-US" sz="320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87515A84-559A-F297-70FD-65C451CF20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03671" y="2998014"/>
            <a:ext cx="6783798" cy="233412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0" indent="-457200">
              <a:buFont typeface="Arial" panose="020B0504020202020204" pitchFamily="34" charset="0"/>
              <a:buChar char="•"/>
            </a:pPr>
            <a:endParaRPr lang="en-US" sz="1500">
              <a:ea typeface="+mn-lt"/>
              <a:cs typeface="+mn-lt"/>
            </a:endParaRPr>
          </a:p>
          <a:p>
            <a:pPr marL="457200" indent="-457200" algn="ctr">
              <a:buAutoNum type="arabicPeriod"/>
            </a:pPr>
            <a:endParaRPr lang="en-US" sz="1900">
              <a:latin typeface="Posterama"/>
              <a:cs typeface="Posteram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BCC137A-4865-3FCC-0E62-749FB4189B3F}"/>
              </a:ext>
            </a:extLst>
          </p:cNvPr>
          <p:cNvSpPr txBox="1"/>
          <p:nvPr/>
        </p:nvSpPr>
        <p:spPr>
          <a:xfrm>
            <a:off x="9553137" y="6657945"/>
            <a:ext cx="2638863" cy="200055"/>
          </a:xfrm>
          <a:prstGeom prst="rect">
            <a:avLst/>
          </a:prstGeom>
          <a:solidFill>
            <a:srgbClr val="000000"/>
          </a:solidFill>
        </p:spPr>
        <p:txBody>
          <a:bodyPr wrap="none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BY-ND</a:t>
            </a:r>
            <a:r>
              <a:rPr lang="en-US" sz="700">
                <a:solidFill>
                  <a:srgbClr val="FFFFFF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072138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18D88-5C16-6D5C-657F-52B9EE4BC6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sz="4200" b="1" err="1">
                <a:latin typeface="Posterama"/>
                <a:cs typeface="Posterama"/>
              </a:rPr>
              <a:t>Incertitudinea</a:t>
            </a:r>
            <a:r>
              <a:rPr lang="en-US" sz="4200">
                <a:latin typeface="Posterama"/>
                <a:cs typeface="Posterama"/>
              </a:rPr>
              <a:t> </a:t>
            </a:r>
            <a:br>
              <a:rPr lang="en-US" sz="4200">
                <a:latin typeface="Posterama"/>
              </a:rPr>
            </a:br>
            <a:r>
              <a:rPr lang="en-US" sz="4200">
                <a:latin typeface="Posterama"/>
                <a:cs typeface="Posterama"/>
              </a:rPr>
              <a:t>- </a:t>
            </a:r>
            <a:r>
              <a:rPr lang="en-US" sz="4200" err="1">
                <a:latin typeface="Posterama"/>
                <a:cs typeface="Posterama"/>
              </a:rPr>
              <a:t>clasificare</a:t>
            </a:r>
            <a:r>
              <a:rPr lang="en-US" sz="4200">
                <a:latin typeface="Posterama"/>
                <a:cs typeface="Posterama"/>
              </a:rPr>
              <a:t> </a:t>
            </a:r>
            <a:r>
              <a:rPr lang="en-US" sz="4200" err="1">
                <a:latin typeface="Posterama"/>
                <a:cs typeface="Posterama"/>
              </a:rPr>
              <a:t>și</a:t>
            </a:r>
            <a:r>
              <a:rPr lang="en-US" sz="4200">
                <a:latin typeface="Posterama"/>
                <a:cs typeface="Posterama"/>
              </a:rPr>
              <a:t> </a:t>
            </a:r>
            <a:r>
              <a:rPr lang="en-US" sz="4200" err="1">
                <a:latin typeface="Posterama"/>
                <a:cs typeface="Posterama"/>
              </a:rPr>
              <a:t>formule</a:t>
            </a:r>
            <a:r>
              <a:rPr lang="en-US" sz="4200">
                <a:latin typeface="Posterama"/>
                <a:cs typeface="Posterama"/>
              </a:rPr>
              <a:t> de </a:t>
            </a:r>
            <a:r>
              <a:rPr lang="en-US" sz="4200" err="1">
                <a:latin typeface="Posterama"/>
                <a:cs typeface="Posterama"/>
              </a:rPr>
              <a:t>calcul</a:t>
            </a:r>
            <a:r>
              <a:rPr lang="en-US" sz="4200">
                <a:latin typeface="Posterama"/>
                <a:cs typeface="Posterama"/>
              </a:rPr>
              <a:t> -</a:t>
            </a:r>
            <a:endParaRPr lang="en-US">
              <a:latin typeface="Posterama"/>
              <a:cs typeface="Posterama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BA19FD-6A0F-71F3-B9DE-97558EFE23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342900" indent="-342900" algn="just">
              <a:buFont typeface="Arial" panose="020B0504020202020204" pitchFamily="34" charset="0"/>
              <a:buChar char="•"/>
            </a:pPr>
            <a:r>
              <a:rPr lang="en-US" err="1">
                <a:latin typeface="Posterama"/>
                <a:cs typeface="Posterama"/>
              </a:rPr>
              <a:t>Incertitudinea</a:t>
            </a:r>
            <a:r>
              <a:rPr lang="en-US">
                <a:latin typeface="Posterama"/>
                <a:cs typeface="Posterama"/>
              </a:rPr>
              <a:t> </a:t>
            </a:r>
            <a:r>
              <a:rPr lang="en-US" err="1">
                <a:latin typeface="Posterama"/>
                <a:cs typeface="Posterama"/>
              </a:rPr>
              <a:t>deciziilor</a:t>
            </a:r>
            <a:r>
              <a:rPr lang="en-US">
                <a:latin typeface="Posterama"/>
                <a:cs typeface="Posterama"/>
              </a:rPr>
              <a:t> </a:t>
            </a:r>
            <a:r>
              <a:rPr lang="en-US" err="1">
                <a:latin typeface="Posterama"/>
                <a:cs typeface="Posterama"/>
              </a:rPr>
              <a:t>unui</a:t>
            </a:r>
            <a:r>
              <a:rPr lang="en-US">
                <a:latin typeface="Posterama"/>
                <a:cs typeface="Posterama"/>
              </a:rPr>
              <a:t> agent </a:t>
            </a:r>
            <a:r>
              <a:rPr lang="en-US" err="1">
                <a:latin typeface="Posterama"/>
                <a:cs typeface="Posterama"/>
              </a:rPr>
              <a:t>este</a:t>
            </a:r>
            <a:r>
              <a:rPr lang="en-US">
                <a:latin typeface="Posterama"/>
                <a:cs typeface="Posterama"/>
              </a:rPr>
              <a:t> de </a:t>
            </a:r>
            <a:r>
              <a:rPr lang="en-US" err="1">
                <a:latin typeface="Posterama"/>
                <a:cs typeface="Posterama"/>
              </a:rPr>
              <a:t>două</a:t>
            </a:r>
            <a:r>
              <a:rPr lang="en-US">
                <a:latin typeface="Posterama"/>
                <a:cs typeface="Posterama"/>
              </a:rPr>
              <a:t> </a:t>
            </a:r>
            <a:r>
              <a:rPr lang="en-US" err="1">
                <a:latin typeface="Posterama"/>
                <a:cs typeface="Posterama"/>
              </a:rPr>
              <a:t>tipuri</a:t>
            </a:r>
            <a:r>
              <a:rPr lang="en-US">
                <a:latin typeface="Posterama"/>
                <a:cs typeface="Posterama"/>
              </a:rPr>
              <a:t>:</a:t>
            </a:r>
          </a:p>
          <a:p>
            <a:pPr marL="514350" lvl="1" indent="-285750" algn="just">
              <a:buFont typeface="Courier New" panose="020B0504020202020204" pitchFamily="34" charset="0"/>
              <a:buChar char="o"/>
            </a:pPr>
            <a:r>
              <a:rPr lang="en-US" sz="1600" err="1">
                <a:latin typeface="Posterama"/>
                <a:cs typeface="Posterama"/>
              </a:rPr>
              <a:t>Aleatorie</a:t>
            </a:r>
            <a:r>
              <a:rPr lang="en-US" sz="1600">
                <a:latin typeface="Posterama"/>
                <a:cs typeface="Posterama"/>
              </a:rPr>
              <a:t> – </a:t>
            </a:r>
            <a:r>
              <a:rPr lang="en-US" sz="1600" err="1">
                <a:latin typeface="Posterama"/>
                <a:cs typeface="Posterama"/>
              </a:rPr>
              <a:t>generată</a:t>
            </a:r>
            <a:r>
              <a:rPr lang="en-US" sz="1600">
                <a:latin typeface="Posterama"/>
                <a:cs typeface="Posterama"/>
              </a:rPr>
              <a:t> de “</a:t>
            </a:r>
            <a:r>
              <a:rPr lang="en-US" sz="1600" err="1">
                <a:latin typeface="Posterama"/>
                <a:cs typeface="Posterama"/>
              </a:rPr>
              <a:t>zgomotul</a:t>
            </a:r>
            <a:r>
              <a:rPr lang="en-US" sz="1600">
                <a:latin typeface="Posterama"/>
                <a:cs typeface="Posterama"/>
              </a:rPr>
              <a:t>” </a:t>
            </a:r>
            <a:r>
              <a:rPr lang="en-US" sz="1600" err="1">
                <a:latin typeface="Posterama"/>
                <a:cs typeface="Posterama"/>
              </a:rPr>
              <a:t>conținut</a:t>
            </a:r>
            <a:r>
              <a:rPr lang="en-US" sz="1600">
                <a:latin typeface="Posterama"/>
                <a:cs typeface="Posterama"/>
              </a:rPr>
              <a:t> de </a:t>
            </a:r>
            <a:r>
              <a:rPr lang="en-US" sz="1600" err="1">
                <a:latin typeface="Posterama"/>
                <a:cs typeface="Posterama"/>
              </a:rPr>
              <a:t>predicțiile</a:t>
            </a:r>
            <a:r>
              <a:rPr lang="en-US" sz="1600">
                <a:latin typeface="Posterama"/>
                <a:cs typeface="Posterama"/>
              </a:rPr>
              <a:t> GMM-</a:t>
            </a:r>
            <a:r>
              <a:rPr lang="en-US" sz="1600" err="1">
                <a:latin typeface="Posterama"/>
                <a:cs typeface="Posterama"/>
              </a:rPr>
              <a:t>ului</a:t>
            </a:r>
            <a:endParaRPr lang="en-US">
              <a:latin typeface="Posterama"/>
              <a:cs typeface="Posterama"/>
            </a:endParaRPr>
          </a:p>
          <a:p>
            <a:pPr marL="514350" lvl="1" indent="-285750" algn="just">
              <a:buFont typeface="Courier New" panose="020B0504020202020204" pitchFamily="34" charset="0"/>
              <a:buChar char="o"/>
            </a:pPr>
            <a:r>
              <a:rPr lang="en-US" sz="1600" err="1">
                <a:latin typeface="Posterama"/>
                <a:cs typeface="Posterama"/>
              </a:rPr>
              <a:t>Euristică</a:t>
            </a:r>
            <a:r>
              <a:rPr lang="en-US" sz="1600">
                <a:latin typeface="Posterama"/>
                <a:cs typeface="Posterama"/>
              </a:rPr>
              <a:t> – </a:t>
            </a:r>
            <a:r>
              <a:rPr lang="en-US" sz="1600" err="1">
                <a:latin typeface="Posterama"/>
                <a:cs typeface="Posterama"/>
              </a:rPr>
              <a:t>cauzată</a:t>
            </a:r>
            <a:r>
              <a:rPr lang="en-US" sz="1600">
                <a:latin typeface="Posterama"/>
                <a:cs typeface="Posterama"/>
              </a:rPr>
              <a:t> de </a:t>
            </a:r>
            <a:r>
              <a:rPr lang="en-US" sz="1600" err="1">
                <a:latin typeface="Posterama"/>
                <a:cs typeface="Posterama"/>
              </a:rPr>
              <a:t>situații</a:t>
            </a:r>
            <a:r>
              <a:rPr lang="en-US" sz="1600">
                <a:latin typeface="Posterama"/>
                <a:cs typeface="Posterama"/>
              </a:rPr>
              <a:t> </a:t>
            </a:r>
            <a:r>
              <a:rPr lang="en-US" sz="1600" err="1">
                <a:latin typeface="Posterama"/>
                <a:cs typeface="Posterama"/>
              </a:rPr>
              <a:t>neîntâlnite</a:t>
            </a:r>
            <a:r>
              <a:rPr lang="en-US" sz="1600">
                <a:latin typeface="Posterama"/>
                <a:cs typeface="Posterama"/>
              </a:rPr>
              <a:t> </a:t>
            </a:r>
            <a:r>
              <a:rPr lang="en-US" sz="1600" err="1">
                <a:latin typeface="Posterama"/>
                <a:cs typeface="Posterama"/>
              </a:rPr>
              <a:t>în</a:t>
            </a:r>
            <a:r>
              <a:rPr lang="en-US" sz="1600">
                <a:latin typeface="Posterama"/>
                <a:cs typeface="Posterama"/>
              </a:rPr>
              <a:t> </a:t>
            </a:r>
            <a:r>
              <a:rPr lang="en-US" sz="1600" err="1">
                <a:latin typeface="Posterama"/>
                <a:cs typeface="Posterama"/>
              </a:rPr>
              <a:t>procesul</a:t>
            </a:r>
            <a:r>
              <a:rPr lang="en-US" sz="1600">
                <a:latin typeface="Posterama"/>
                <a:cs typeface="Posterama"/>
              </a:rPr>
              <a:t> de </a:t>
            </a:r>
            <a:r>
              <a:rPr lang="en-US" sz="1600" err="1">
                <a:latin typeface="Posterama"/>
                <a:cs typeface="Posterama"/>
              </a:rPr>
              <a:t>antrenare</a:t>
            </a:r>
            <a:endParaRPr lang="en-US">
              <a:latin typeface="Posterama"/>
              <a:cs typeface="Posterama"/>
            </a:endParaRPr>
          </a:p>
          <a:p>
            <a:pPr marL="342900" indent="-342900" algn="just">
              <a:buFont typeface="Arial" panose="020B0504020202020204" pitchFamily="34" charset="0"/>
              <a:buChar char="•"/>
            </a:pPr>
            <a:endParaRPr lang="en-US">
              <a:latin typeface="Posterama"/>
              <a:cs typeface="Posterama"/>
            </a:endParaRPr>
          </a:p>
          <a:p>
            <a:pPr marL="342900" indent="-342900" algn="just">
              <a:buFont typeface="Arial" panose="020B0504020202020204" pitchFamily="34" charset="0"/>
              <a:buChar char="•"/>
            </a:pPr>
            <a:r>
              <a:rPr lang="en-US">
                <a:latin typeface="Posterama"/>
                <a:cs typeface="Posterama"/>
              </a:rPr>
              <a:t>Formula de </a:t>
            </a:r>
            <a:r>
              <a:rPr lang="en-US" err="1">
                <a:latin typeface="Posterama"/>
                <a:cs typeface="Posterama"/>
              </a:rPr>
              <a:t>calcul</a:t>
            </a:r>
            <a:r>
              <a:rPr lang="en-US">
                <a:latin typeface="Posterama"/>
                <a:cs typeface="Posterama"/>
              </a:rPr>
              <a:t> </a:t>
            </a:r>
            <a:r>
              <a:rPr lang="en-US" err="1">
                <a:latin typeface="Posterama"/>
                <a:cs typeface="Posterama"/>
              </a:rPr>
              <a:t>pentru</a:t>
            </a:r>
            <a:r>
              <a:rPr lang="en-US">
                <a:latin typeface="Posterama"/>
                <a:cs typeface="Posterama"/>
              </a:rPr>
              <a:t> </a:t>
            </a:r>
            <a:r>
              <a:rPr lang="en-US" err="1">
                <a:latin typeface="Posterama"/>
                <a:cs typeface="Posterama"/>
              </a:rPr>
              <a:t>incertitudinea</a:t>
            </a:r>
            <a:r>
              <a:rPr lang="en-US">
                <a:latin typeface="Posterama"/>
                <a:cs typeface="Posterama"/>
              </a:rPr>
              <a:t> </a:t>
            </a:r>
            <a:r>
              <a:rPr lang="en-US" err="1">
                <a:latin typeface="Posterama"/>
                <a:cs typeface="Posterama"/>
              </a:rPr>
              <a:t>totală</a:t>
            </a:r>
            <a:r>
              <a:rPr lang="en-US">
                <a:latin typeface="Posterama"/>
                <a:cs typeface="Posterama"/>
              </a:rPr>
              <a:t> </a:t>
            </a:r>
            <a:r>
              <a:rPr lang="en-US" err="1">
                <a:latin typeface="Posterama"/>
                <a:cs typeface="Posterama"/>
              </a:rPr>
              <a:t>asociată</a:t>
            </a:r>
            <a:r>
              <a:rPr lang="en-US">
                <a:latin typeface="Posterama"/>
                <a:cs typeface="Posterama"/>
              </a:rPr>
              <a:t> </a:t>
            </a:r>
            <a:r>
              <a:rPr lang="en-US" err="1">
                <a:latin typeface="Posterama"/>
                <a:cs typeface="Posterama"/>
              </a:rPr>
              <a:t>unui</a:t>
            </a:r>
            <a:r>
              <a:rPr lang="en-US">
                <a:latin typeface="Posterama"/>
                <a:cs typeface="Posterama"/>
              </a:rPr>
              <a:t> vector de </a:t>
            </a:r>
            <a:r>
              <a:rPr lang="en-US" err="1">
                <a:latin typeface="Posterama"/>
                <a:cs typeface="Posterama"/>
              </a:rPr>
              <a:t>intrare</a:t>
            </a:r>
            <a:r>
              <a:rPr lang="en-US">
                <a:latin typeface="Posterama"/>
                <a:cs typeface="Posterama"/>
              </a:rPr>
              <a:t> x:</a:t>
            </a:r>
            <a:endParaRPr lang="en-US"/>
          </a:p>
          <a:p>
            <a:endParaRPr lang="en-US">
              <a:latin typeface="Posterama"/>
              <a:cs typeface="Posterama"/>
            </a:endParaRPr>
          </a:p>
          <a:p>
            <a:endParaRPr lang="en-US">
              <a:latin typeface="Posterama"/>
              <a:cs typeface="Posterama"/>
            </a:endParaRPr>
          </a:p>
          <a:p>
            <a:r>
              <a:rPr lang="en-US">
                <a:latin typeface="Posterama"/>
                <a:cs typeface="Posterama"/>
              </a:rPr>
              <a:t>     </a:t>
            </a:r>
          </a:p>
          <a:p>
            <a:r>
              <a:rPr lang="en-US">
                <a:latin typeface="Posterama"/>
                <a:cs typeface="Posterama"/>
              </a:rPr>
              <a:t>    </a:t>
            </a:r>
            <a:r>
              <a:rPr lang="en-US" err="1">
                <a:latin typeface="Posterama"/>
                <a:cs typeface="Posterama"/>
              </a:rPr>
              <a:t>unde</a:t>
            </a:r>
            <a:r>
              <a:rPr lang="en-US">
                <a:latin typeface="Posterama"/>
                <a:cs typeface="Posterama"/>
              </a:rPr>
              <a:t>                                                                        </a:t>
            </a:r>
            <a:r>
              <a:rPr lang="en-US" err="1">
                <a:latin typeface="Posterama"/>
                <a:cs typeface="Posterama"/>
              </a:rPr>
              <a:t>și</a:t>
            </a:r>
            <a:endParaRPr lang="en-US" err="1">
              <a:cs typeface="Posterama"/>
            </a:endParaRPr>
          </a:p>
        </p:txBody>
      </p:sp>
      <p:pic>
        <p:nvPicPr>
          <p:cNvPr id="4" name="Picture 3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B7677914-C711-B703-221D-2F32CE9899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9925" y="4248785"/>
            <a:ext cx="5772150" cy="819150"/>
          </a:xfrm>
          <a:prstGeom prst="rect">
            <a:avLst/>
          </a:prstGeom>
        </p:spPr>
      </p:pic>
      <p:pic>
        <p:nvPicPr>
          <p:cNvPr id="5" name="Picture 4" descr="A black and white math equation&#10;&#10;Description automatically generated">
            <a:extLst>
              <a:ext uri="{FF2B5EF4-FFF2-40B4-BE49-F238E27FC236}">
                <a16:creationId xmlns:a16="http://schemas.microsoft.com/office/drawing/2014/main" id="{4E74CABC-D3D8-02A6-8E2F-FAE33E90E4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0275" y="5382900"/>
            <a:ext cx="4324350" cy="7715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88547BC-314E-0926-0471-BC9266E395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8695" y="5386455"/>
            <a:ext cx="2400300" cy="74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349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8AB534-0798-8B67-1BDF-2A335D5831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15596"/>
            <a:ext cx="10972800" cy="827723"/>
          </a:xfrm>
        </p:spPr>
        <p:txBody>
          <a:bodyPr/>
          <a:lstStyle/>
          <a:p>
            <a:pPr algn="ctr"/>
            <a:r>
              <a:rPr lang="en-US" sz="4200" b="1" err="1">
                <a:latin typeface="Posterama"/>
                <a:cs typeface="Posterama"/>
              </a:rPr>
              <a:t>Arhitectura</a:t>
            </a:r>
            <a:r>
              <a:rPr lang="en-US" sz="4200" b="1">
                <a:latin typeface="Posterama"/>
                <a:cs typeface="Posterama"/>
              </a:rPr>
              <a:t> </a:t>
            </a:r>
            <a:r>
              <a:rPr lang="en-US" sz="4200" b="1" err="1">
                <a:latin typeface="Posterama"/>
                <a:cs typeface="Posterama"/>
              </a:rPr>
              <a:t>rețelei</a:t>
            </a:r>
            <a:endParaRPr lang="en-US">
              <a:latin typeface="Posterama"/>
              <a:cs typeface="Posterama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1ACD2C-11B1-8DA3-2453-77F0B51987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966683"/>
            <a:ext cx="10972800" cy="345741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 algn="just">
              <a:buFont typeface="Arial" panose="020B0504020202020204" pitchFamily="34" charset="0"/>
              <a:buChar char="•"/>
            </a:pPr>
            <a:r>
              <a:rPr lang="en-US" err="1">
                <a:latin typeface="Posterama"/>
                <a:cs typeface="Posterama"/>
              </a:rPr>
              <a:t>Primul</a:t>
            </a:r>
            <a:r>
              <a:rPr lang="en-US">
                <a:latin typeface="Posterama"/>
                <a:cs typeface="Posterama"/>
              </a:rPr>
              <a:t> layer al </a:t>
            </a:r>
            <a:r>
              <a:rPr lang="en-US" err="1">
                <a:latin typeface="Posterama"/>
                <a:cs typeface="Posterama"/>
              </a:rPr>
              <a:t>ansamblului</a:t>
            </a:r>
            <a:r>
              <a:rPr lang="en-US">
                <a:latin typeface="Posterama"/>
                <a:cs typeface="Posterama"/>
              </a:rPr>
              <a:t> de </a:t>
            </a:r>
            <a:r>
              <a:rPr lang="en-US" err="1">
                <a:latin typeface="Posterama"/>
                <a:cs typeface="Posterama"/>
              </a:rPr>
              <a:t>rețele</a:t>
            </a:r>
            <a:r>
              <a:rPr lang="en-US">
                <a:latin typeface="Posterama"/>
                <a:cs typeface="Posterama"/>
              </a:rPr>
              <a:t> </a:t>
            </a:r>
            <a:r>
              <a:rPr lang="en-US" err="1">
                <a:latin typeface="Posterama"/>
                <a:cs typeface="Posterama"/>
              </a:rPr>
              <a:t>utilizat</a:t>
            </a:r>
            <a:r>
              <a:rPr lang="en-US">
                <a:latin typeface="Posterama"/>
                <a:cs typeface="Posterama"/>
              </a:rPr>
              <a:t> </a:t>
            </a:r>
            <a:r>
              <a:rPr lang="en-US" err="1">
                <a:latin typeface="Posterama"/>
                <a:cs typeface="Posterama"/>
              </a:rPr>
              <a:t>este</a:t>
            </a:r>
            <a:r>
              <a:rPr lang="en-US">
                <a:latin typeface="Posterama"/>
                <a:cs typeface="Posterama"/>
              </a:rPr>
              <a:t> </a:t>
            </a:r>
            <a:r>
              <a:rPr lang="en-US" err="1">
                <a:latin typeface="Posterama"/>
                <a:cs typeface="Posterama"/>
              </a:rPr>
              <a:t>rețeaua</a:t>
            </a:r>
            <a:r>
              <a:rPr lang="en-US">
                <a:latin typeface="Posterama"/>
                <a:cs typeface="Posterama"/>
              </a:rPr>
              <a:t> care </a:t>
            </a:r>
            <a:r>
              <a:rPr lang="en-US" err="1">
                <a:latin typeface="Posterama"/>
                <a:cs typeface="Posterama"/>
              </a:rPr>
              <a:t>extrage</a:t>
            </a:r>
            <a:r>
              <a:rPr lang="en-US">
                <a:latin typeface="Posterama"/>
                <a:cs typeface="Posterama"/>
              </a:rPr>
              <a:t> </a:t>
            </a:r>
            <a:r>
              <a:rPr lang="en-US" err="1">
                <a:latin typeface="Posterama"/>
                <a:cs typeface="Posterama"/>
              </a:rPr>
              <a:t>trăsăturile</a:t>
            </a:r>
            <a:r>
              <a:rPr lang="en-US">
                <a:latin typeface="Posterama"/>
                <a:cs typeface="Posterama"/>
              </a:rPr>
              <a:t> </a:t>
            </a:r>
            <a:r>
              <a:rPr lang="en-US" err="1">
                <a:latin typeface="Posterama"/>
                <a:cs typeface="Posterama"/>
              </a:rPr>
              <a:t>vehiculelor</a:t>
            </a:r>
            <a:r>
              <a:rPr lang="en-US">
                <a:latin typeface="Posterama"/>
                <a:cs typeface="Posterama"/>
              </a:rPr>
              <a:t>.</a:t>
            </a:r>
          </a:p>
          <a:p>
            <a:pPr marL="342900" indent="-342900" algn="just">
              <a:buFont typeface="Arial" panose="020B0504020202020204" pitchFamily="34" charset="0"/>
              <a:buChar char="•"/>
            </a:pPr>
            <a:r>
              <a:rPr lang="en-US" err="1">
                <a:latin typeface="Posterama"/>
                <a:cs typeface="Posterama"/>
              </a:rPr>
              <a:t>Trăsăturile</a:t>
            </a:r>
            <a:r>
              <a:rPr lang="en-US">
                <a:latin typeface="Posterama"/>
                <a:cs typeface="Posterama"/>
              </a:rPr>
              <a:t> </a:t>
            </a:r>
            <a:r>
              <a:rPr lang="en-US" err="1">
                <a:latin typeface="Posterama"/>
                <a:cs typeface="Posterama"/>
              </a:rPr>
              <a:t>extrase</a:t>
            </a:r>
            <a:r>
              <a:rPr lang="en-US">
                <a:latin typeface="Posterama"/>
                <a:cs typeface="Posterama"/>
              </a:rPr>
              <a:t> sunt </a:t>
            </a:r>
            <a:r>
              <a:rPr lang="en-US" err="1">
                <a:latin typeface="Posterama"/>
                <a:cs typeface="Posterama"/>
              </a:rPr>
              <a:t>prelucrate</a:t>
            </a:r>
            <a:r>
              <a:rPr lang="en-US">
                <a:latin typeface="Posterama"/>
                <a:cs typeface="Posterama"/>
              </a:rPr>
              <a:t> </a:t>
            </a:r>
            <a:r>
              <a:rPr lang="en-US" err="1">
                <a:latin typeface="Posterama"/>
                <a:cs typeface="Posterama"/>
              </a:rPr>
              <a:t>prin</a:t>
            </a:r>
            <a:r>
              <a:rPr lang="en-US">
                <a:latin typeface="Posterama"/>
                <a:cs typeface="Posterama"/>
              </a:rPr>
              <a:t> </a:t>
            </a:r>
            <a:r>
              <a:rPr lang="en-US" err="1">
                <a:latin typeface="Posterama"/>
                <a:cs typeface="Posterama"/>
              </a:rPr>
              <a:t>operații</a:t>
            </a:r>
            <a:r>
              <a:rPr lang="en-US">
                <a:latin typeface="Posterama"/>
                <a:cs typeface="Posterama"/>
              </a:rPr>
              <a:t> de </a:t>
            </a:r>
            <a:r>
              <a:rPr lang="en-US" err="1">
                <a:latin typeface="Posterama"/>
                <a:cs typeface="Posterama"/>
              </a:rPr>
              <a:t>scufundare</a:t>
            </a:r>
            <a:r>
              <a:rPr lang="en-US">
                <a:latin typeface="Posterama"/>
                <a:cs typeface="Posterama"/>
              </a:rPr>
              <a:t>, </a:t>
            </a:r>
            <a:r>
              <a:rPr lang="en-US" err="1">
                <a:latin typeface="Posterama"/>
                <a:cs typeface="Posterama"/>
              </a:rPr>
              <a:t>pentru</a:t>
            </a:r>
            <a:r>
              <a:rPr lang="en-US">
                <a:latin typeface="Posterama"/>
                <a:cs typeface="Posterama"/>
              </a:rPr>
              <a:t> a le reduce </a:t>
            </a:r>
            <a:r>
              <a:rPr lang="en-US" err="1">
                <a:latin typeface="Posterama"/>
                <a:cs typeface="Posterama"/>
              </a:rPr>
              <a:t>dimensiunile</a:t>
            </a:r>
            <a:r>
              <a:rPr lang="en-US">
                <a:latin typeface="Posterama"/>
                <a:cs typeface="Posterama"/>
              </a:rPr>
              <a:t> </a:t>
            </a:r>
            <a:r>
              <a:rPr lang="en-US" err="1">
                <a:latin typeface="Posterama"/>
                <a:cs typeface="Posterama"/>
              </a:rPr>
              <a:t>și</a:t>
            </a:r>
            <a:r>
              <a:rPr lang="en-US">
                <a:latin typeface="Posterama"/>
                <a:cs typeface="Posterama"/>
              </a:rPr>
              <a:t> </a:t>
            </a:r>
            <a:r>
              <a:rPr lang="en-US" err="1">
                <a:latin typeface="Posterama"/>
                <a:cs typeface="Posterama"/>
              </a:rPr>
              <a:t>pentru</a:t>
            </a:r>
            <a:r>
              <a:rPr lang="en-US">
                <a:latin typeface="Posterama"/>
                <a:cs typeface="Posterama"/>
              </a:rPr>
              <a:t> a </a:t>
            </a:r>
            <a:r>
              <a:rPr lang="en-US" err="1">
                <a:latin typeface="Posterama"/>
                <a:cs typeface="Posterama"/>
              </a:rPr>
              <a:t>obține</a:t>
            </a:r>
            <a:r>
              <a:rPr lang="en-US">
                <a:latin typeface="Posterama"/>
                <a:cs typeface="Posterama"/>
              </a:rPr>
              <a:t> </a:t>
            </a:r>
            <a:r>
              <a:rPr lang="en-US" err="1">
                <a:latin typeface="Posterama"/>
                <a:cs typeface="Posterama"/>
              </a:rPr>
              <a:t>trăsături</a:t>
            </a:r>
            <a:r>
              <a:rPr lang="en-US">
                <a:latin typeface="Posterama"/>
                <a:cs typeface="Posterama"/>
              </a:rPr>
              <a:t> care se </a:t>
            </a:r>
            <a:r>
              <a:rPr lang="en-US" err="1">
                <a:latin typeface="Posterama"/>
                <a:cs typeface="Posterama"/>
              </a:rPr>
              <a:t>mențin</a:t>
            </a:r>
            <a:r>
              <a:rPr lang="en-US">
                <a:latin typeface="Posterama"/>
                <a:cs typeface="Posterama"/>
              </a:rPr>
              <a:t> </a:t>
            </a:r>
            <a:r>
              <a:rPr lang="en-US" err="1">
                <a:latin typeface="Posterama"/>
                <a:cs typeface="Posterama"/>
              </a:rPr>
              <a:t>constante</a:t>
            </a:r>
            <a:r>
              <a:rPr lang="en-US">
                <a:latin typeface="Posterama"/>
                <a:cs typeface="Posterama"/>
              </a:rPr>
              <a:t> modulo </a:t>
            </a:r>
            <a:r>
              <a:rPr lang="en-US" err="1">
                <a:latin typeface="Posterama"/>
                <a:cs typeface="Posterama"/>
              </a:rPr>
              <a:t>permutări</a:t>
            </a:r>
            <a:r>
              <a:rPr lang="en-US">
                <a:latin typeface="Posterama"/>
                <a:cs typeface="Posterama"/>
              </a:rPr>
              <a:t> ale </a:t>
            </a:r>
            <a:r>
              <a:rPr lang="en-US" err="1">
                <a:latin typeface="Posterama"/>
                <a:cs typeface="Posterama"/>
              </a:rPr>
              <a:t>datelor</a:t>
            </a:r>
            <a:r>
              <a:rPr lang="en-US">
                <a:latin typeface="Posterama"/>
                <a:cs typeface="Posterama"/>
              </a:rPr>
              <a:t>. La </a:t>
            </a:r>
            <a:r>
              <a:rPr lang="en-US" err="1">
                <a:latin typeface="Posterama"/>
                <a:cs typeface="Posterama"/>
              </a:rPr>
              <a:t>vectorul</a:t>
            </a:r>
            <a:r>
              <a:rPr lang="en-US">
                <a:latin typeface="Posterama"/>
                <a:cs typeface="Posterama"/>
              </a:rPr>
              <a:t> de </a:t>
            </a:r>
            <a:r>
              <a:rPr lang="en-US" err="1">
                <a:latin typeface="Posterama"/>
                <a:cs typeface="Posterama"/>
              </a:rPr>
              <a:t>caracteristici</a:t>
            </a:r>
            <a:r>
              <a:rPr lang="en-US">
                <a:latin typeface="Posterama"/>
                <a:cs typeface="Posterama"/>
              </a:rPr>
              <a:t> se </a:t>
            </a:r>
            <a:r>
              <a:rPr lang="en-US" err="1">
                <a:latin typeface="Posterama"/>
                <a:cs typeface="Posterama"/>
              </a:rPr>
              <a:t>concatenează</a:t>
            </a:r>
            <a:r>
              <a:rPr lang="en-US">
                <a:latin typeface="Posterama"/>
                <a:cs typeface="Posterama"/>
              </a:rPr>
              <a:t> </a:t>
            </a:r>
            <a:r>
              <a:rPr lang="en-US" err="1">
                <a:latin typeface="Posterama"/>
                <a:cs typeface="Posterama"/>
              </a:rPr>
              <a:t>starea</a:t>
            </a:r>
            <a:r>
              <a:rPr lang="en-US">
                <a:latin typeface="Posterama"/>
                <a:cs typeface="Posterama"/>
              </a:rPr>
              <a:t> </a:t>
            </a:r>
            <a:r>
              <a:rPr lang="en-US" err="1">
                <a:latin typeface="Posterama"/>
                <a:cs typeface="Posterama"/>
              </a:rPr>
              <a:t>vehiculului</a:t>
            </a:r>
            <a:r>
              <a:rPr lang="en-US">
                <a:latin typeface="Posterama"/>
                <a:cs typeface="Posterama"/>
              </a:rPr>
              <a:t>-ego.</a:t>
            </a:r>
          </a:p>
          <a:p>
            <a:pPr marL="342900" indent="-342900" algn="just">
              <a:buFont typeface="Arial" panose="020B0504020202020204" pitchFamily="34" charset="0"/>
              <a:buChar char="•"/>
            </a:pPr>
            <a:r>
              <a:rPr lang="en-US" err="1">
                <a:latin typeface="Posterama"/>
                <a:cs typeface="Posterama"/>
              </a:rPr>
              <a:t>Funcția</a:t>
            </a:r>
            <a:r>
              <a:rPr lang="en-US">
                <a:latin typeface="Posterama"/>
                <a:cs typeface="Posterama"/>
              </a:rPr>
              <a:t> action-value se </a:t>
            </a:r>
            <a:r>
              <a:rPr lang="en-US" err="1">
                <a:latin typeface="Posterama"/>
                <a:cs typeface="Posterama"/>
              </a:rPr>
              <a:t>calculează</a:t>
            </a:r>
            <a:r>
              <a:rPr lang="en-US">
                <a:latin typeface="Posterama"/>
                <a:cs typeface="Posterama"/>
              </a:rPr>
              <a:t> conform </a:t>
            </a:r>
            <a:r>
              <a:rPr lang="en-US" err="1">
                <a:latin typeface="Posterama"/>
                <a:cs typeface="Posterama"/>
              </a:rPr>
              <a:t>următoarei</a:t>
            </a:r>
            <a:r>
              <a:rPr lang="en-US">
                <a:latin typeface="Posterama"/>
                <a:cs typeface="Posterama"/>
              </a:rPr>
              <a:t> </a:t>
            </a:r>
            <a:r>
              <a:rPr lang="en-US" err="1">
                <a:latin typeface="Posterama"/>
                <a:cs typeface="Posterama"/>
              </a:rPr>
              <a:t>formule</a:t>
            </a:r>
            <a:r>
              <a:rPr lang="en-US">
                <a:latin typeface="Posterama"/>
                <a:cs typeface="Posterama"/>
              </a:rPr>
              <a:t>:</a:t>
            </a:r>
          </a:p>
          <a:p>
            <a:endParaRPr lang="en-US">
              <a:latin typeface="Posterama"/>
              <a:cs typeface="Posterama"/>
            </a:endParaRPr>
          </a:p>
        </p:txBody>
      </p:sp>
      <p:pic>
        <p:nvPicPr>
          <p:cNvPr id="6" name="Picture 5" descr="A math equation with numbers and symbols&#10;&#10;Description automatically generated">
            <a:extLst>
              <a:ext uri="{FF2B5EF4-FFF2-40B4-BE49-F238E27FC236}">
                <a16:creationId xmlns:a16="http://schemas.microsoft.com/office/drawing/2014/main" id="{E29255AF-F5A2-C994-5F2F-CB53F5E093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1350" y="4483359"/>
            <a:ext cx="3571875" cy="74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7534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44DA89-4868-D92D-CF6B-F988318EA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76504"/>
            <a:ext cx="10972800" cy="919163"/>
          </a:xfrm>
        </p:spPr>
        <p:txBody>
          <a:bodyPr/>
          <a:lstStyle/>
          <a:p>
            <a:pPr algn="ctr"/>
            <a:r>
              <a:rPr lang="en-US" sz="4200" b="1" err="1">
                <a:latin typeface="Posterama"/>
                <a:cs typeface="Posterama"/>
              </a:rPr>
              <a:t>Procesul</a:t>
            </a:r>
            <a:r>
              <a:rPr lang="en-US" sz="4200" b="1">
                <a:latin typeface="Posterama"/>
                <a:cs typeface="Posterama"/>
              </a:rPr>
              <a:t> de </a:t>
            </a:r>
            <a:r>
              <a:rPr lang="en-US" sz="4200" b="1" err="1">
                <a:latin typeface="Posterama"/>
                <a:cs typeface="Posterama"/>
              </a:rPr>
              <a:t>decizie</a:t>
            </a:r>
            <a:endParaRPr lang="en-US">
              <a:latin typeface="Posterama"/>
              <a:cs typeface="Posterama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0422CC-4B7A-47E1-6357-00A37AD28F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752035"/>
            <a:ext cx="10972800" cy="468677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 algn="just">
              <a:buFont typeface="Arial" panose="020B0504020202020204" pitchFamily="34" charset="0"/>
              <a:buChar char="•"/>
            </a:pPr>
            <a:r>
              <a:rPr lang="en-US" err="1">
                <a:latin typeface="Posterama"/>
                <a:cs typeface="Posterama"/>
              </a:rPr>
              <a:t>Elementul-cheie</a:t>
            </a:r>
            <a:r>
              <a:rPr lang="en-US">
                <a:latin typeface="Posterama"/>
                <a:cs typeface="Posterama"/>
              </a:rPr>
              <a:t> </a:t>
            </a:r>
            <a:r>
              <a:rPr lang="en-US" err="1">
                <a:latin typeface="Posterama"/>
                <a:cs typeface="Posterama"/>
              </a:rPr>
              <a:t>în</a:t>
            </a:r>
            <a:r>
              <a:rPr lang="en-US">
                <a:latin typeface="Posterama"/>
                <a:cs typeface="Posterama"/>
              </a:rPr>
              <a:t> </a:t>
            </a:r>
            <a:r>
              <a:rPr lang="en-US" err="1">
                <a:latin typeface="Posterama"/>
                <a:cs typeface="Posterama"/>
              </a:rPr>
              <a:t>procesul</a:t>
            </a:r>
            <a:r>
              <a:rPr lang="en-US">
                <a:latin typeface="Posterama"/>
                <a:cs typeface="Posterama"/>
              </a:rPr>
              <a:t> de </a:t>
            </a:r>
            <a:r>
              <a:rPr lang="en-US" err="1">
                <a:latin typeface="Posterama"/>
                <a:cs typeface="Posterama"/>
              </a:rPr>
              <a:t>luare</a:t>
            </a:r>
            <a:r>
              <a:rPr lang="en-US">
                <a:latin typeface="Posterama"/>
                <a:cs typeface="Posterama"/>
              </a:rPr>
              <a:t> a </a:t>
            </a:r>
            <a:r>
              <a:rPr lang="en-US" err="1">
                <a:latin typeface="Posterama"/>
                <a:cs typeface="Posterama"/>
              </a:rPr>
              <a:t>unei</a:t>
            </a:r>
            <a:r>
              <a:rPr lang="en-US">
                <a:latin typeface="Posterama"/>
                <a:cs typeface="Posterama"/>
              </a:rPr>
              <a:t> </a:t>
            </a:r>
            <a:r>
              <a:rPr lang="en-US" err="1">
                <a:latin typeface="Posterama"/>
                <a:cs typeface="Posterama"/>
              </a:rPr>
              <a:t>decizii</a:t>
            </a:r>
            <a:r>
              <a:rPr lang="en-US">
                <a:latin typeface="Posterama"/>
                <a:cs typeface="Posterama"/>
              </a:rPr>
              <a:t> de </a:t>
            </a:r>
            <a:r>
              <a:rPr lang="en-US" err="1">
                <a:latin typeface="Posterama"/>
                <a:cs typeface="Posterama"/>
              </a:rPr>
              <a:t>deplasare</a:t>
            </a:r>
            <a:r>
              <a:rPr lang="en-US">
                <a:latin typeface="Posterama"/>
                <a:cs typeface="Posterama"/>
              </a:rPr>
              <a:t> de </a:t>
            </a:r>
            <a:r>
              <a:rPr lang="en-US" err="1">
                <a:latin typeface="Posterama"/>
                <a:cs typeface="Posterama"/>
              </a:rPr>
              <a:t>către</a:t>
            </a:r>
            <a:r>
              <a:rPr lang="en-US">
                <a:latin typeface="Posterama"/>
                <a:cs typeface="Posterama"/>
              </a:rPr>
              <a:t> agent </a:t>
            </a:r>
            <a:r>
              <a:rPr lang="en-US" err="1">
                <a:latin typeface="Posterama"/>
                <a:cs typeface="Posterama"/>
              </a:rPr>
              <a:t>îl</a:t>
            </a:r>
            <a:r>
              <a:rPr lang="en-US">
                <a:latin typeface="Posterama"/>
                <a:cs typeface="Posterama"/>
              </a:rPr>
              <a:t> </a:t>
            </a:r>
            <a:r>
              <a:rPr lang="en-US" err="1">
                <a:latin typeface="Posterama"/>
                <a:cs typeface="Posterama"/>
              </a:rPr>
              <a:t>reprezintă</a:t>
            </a:r>
            <a:r>
              <a:rPr lang="en-US">
                <a:latin typeface="Posterama"/>
                <a:cs typeface="Posterama"/>
              </a:rPr>
              <a:t> </a:t>
            </a:r>
            <a:r>
              <a:rPr lang="en-US" err="1">
                <a:latin typeface="Posterama"/>
                <a:cs typeface="Posterama"/>
              </a:rPr>
              <a:t>pragul</a:t>
            </a:r>
            <a:r>
              <a:rPr lang="en-US">
                <a:latin typeface="Posterama"/>
                <a:cs typeface="Posterama"/>
              </a:rPr>
              <a:t> de </a:t>
            </a:r>
            <a:r>
              <a:rPr lang="en-US" err="1">
                <a:latin typeface="Posterama"/>
                <a:cs typeface="Posterama"/>
              </a:rPr>
              <a:t>incertitudine</a:t>
            </a:r>
            <a:r>
              <a:rPr lang="en-US">
                <a:latin typeface="Posterama"/>
                <a:cs typeface="Posterama"/>
              </a:rPr>
              <a:t>, indicator </a:t>
            </a:r>
            <a:r>
              <a:rPr lang="en-US" err="1">
                <a:latin typeface="Posterama"/>
                <a:cs typeface="Posterama"/>
              </a:rPr>
              <a:t>în</a:t>
            </a:r>
            <a:r>
              <a:rPr lang="en-US">
                <a:latin typeface="Posterama"/>
                <a:cs typeface="Posterama"/>
              </a:rPr>
              <a:t> </a:t>
            </a:r>
            <a:r>
              <a:rPr lang="en-US" err="1">
                <a:latin typeface="Posterama"/>
                <a:cs typeface="Posterama"/>
              </a:rPr>
              <a:t>funcție</a:t>
            </a:r>
            <a:r>
              <a:rPr lang="en-US">
                <a:latin typeface="Posterama"/>
                <a:cs typeface="Posterama"/>
              </a:rPr>
              <a:t> de a </a:t>
            </a:r>
            <a:r>
              <a:rPr lang="en-US" err="1">
                <a:latin typeface="Posterama"/>
                <a:cs typeface="Posterama"/>
              </a:rPr>
              <a:t>cărui</a:t>
            </a:r>
            <a:r>
              <a:rPr lang="en-US">
                <a:latin typeface="Posterama"/>
                <a:cs typeface="Posterama"/>
              </a:rPr>
              <a:t> </a:t>
            </a:r>
            <a:r>
              <a:rPr lang="en-US" err="1">
                <a:latin typeface="Posterama"/>
                <a:cs typeface="Posterama"/>
              </a:rPr>
              <a:t>valoare</a:t>
            </a:r>
            <a:r>
              <a:rPr lang="en-US">
                <a:latin typeface="Posterama"/>
                <a:cs typeface="Posterama"/>
              </a:rPr>
              <a:t>, </a:t>
            </a:r>
            <a:r>
              <a:rPr lang="en-US" err="1">
                <a:latin typeface="Posterama"/>
                <a:cs typeface="Posterama"/>
              </a:rPr>
              <a:t>acțiunea</a:t>
            </a:r>
            <a:r>
              <a:rPr lang="en-US">
                <a:latin typeface="Posterama"/>
                <a:cs typeface="Posterama"/>
              </a:rPr>
              <a:t> </a:t>
            </a:r>
            <a:r>
              <a:rPr lang="en-US" err="1">
                <a:latin typeface="Posterama"/>
                <a:cs typeface="Posterama"/>
              </a:rPr>
              <a:t>decisă</a:t>
            </a:r>
            <a:r>
              <a:rPr lang="en-US">
                <a:latin typeface="Posterama"/>
                <a:cs typeface="Posterama"/>
              </a:rPr>
              <a:t> de agent </a:t>
            </a:r>
            <a:r>
              <a:rPr lang="en-US" err="1">
                <a:latin typeface="Posterama"/>
                <a:cs typeface="Posterama"/>
              </a:rPr>
              <a:t>este</a:t>
            </a:r>
            <a:r>
              <a:rPr lang="en-US">
                <a:latin typeface="Posterama"/>
                <a:cs typeface="Posterama"/>
              </a:rPr>
              <a:t> </a:t>
            </a:r>
            <a:r>
              <a:rPr lang="en-US" err="1">
                <a:latin typeface="Posterama"/>
                <a:cs typeface="Posterama"/>
              </a:rPr>
              <a:t>creditată</a:t>
            </a:r>
            <a:r>
              <a:rPr lang="en-US">
                <a:latin typeface="Posterama"/>
                <a:cs typeface="Posterama"/>
              </a:rPr>
              <a:t> </a:t>
            </a:r>
            <a:r>
              <a:rPr lang="en-US" err="1">
                <a:latin typeface="Posterama"/>
                <a:cs typeface="Posterama"/>
              </a:rPr>
              <a:t>și</a:t>
            </a:r>
            <a:r>
              <a:rPr lang="en-US">
                <a:latin typeface="Posterama"/>
                <a:cs typeface="Posterama"/>
              </a:rPr>
              <a:t> </a:t>
            </a:r>
            <a:r>
              <a:rPr lang="en-US" err="1">
                <a:latin typeface="Posterama"/>
                <a:cs typeface="Posterama"/>
              </a:rPr>
              <a:t>efectuată</a:t>
            </a:r>
            <a:r>
              <a:rPr lang="en-US">
                <a:latin typeface="Posterama"/>
                <a:cs typeface="Posterama"/>
              </a:rPr>
              <a:t>, </a:t>
            </a:r>
            <a:r>
              <a:rPr lang="en-US" err="1">
                <a:latin typeface="Posterama"/>
                <a:cs typeface="Posterama"/>
              </a:rPr>
              <a:t>sau</a:t>
            </a:r>
            <a:r>
              <a:rPr lang="en-US">
                <a:latin typeface="Posterama"/>
                <a:cs typeface="Posterama"/>
              </a:rPr>
              <a:t> </a:t>
            </a:r>
            <a:r>
              <a:rPr lang="en-US" err="1">
                <a:latin typeface="Posterama"/>
                <a:cs typeface="Posterama"/>
              </a:rPr>
              <a:t>considerată</a:t>
            </a:r>
            <a:r>
              <a:rPr lang="en-US">
                <a:latin typeface="Posterama"/>
                <a:cs typeface="Posterama"/>
              </a:rPr>
              <a:t> </a:t>
            </a:r>
            <a:r>
              <a:rPr lang="en-US" err="1">
                <a:latin typeface="Posterama"/>
                <a:cs typeface="Posterama"/>
              </a:rPr>
              <a:t>nesigură</a:t>
            </a:r>
            <a:r>
              <a:rPr lang="en-US">
                <a:latin typeface="Posterama"/>
                <a:cs typeface="Posterama"/>
              </a:rPr>
              <a:t>, </a:t>
            </a:r>
            <a:r>
              <a:rPr lang="en-US" err="1">
                <a:latin typeface="Posterama"/>
                <a:cs typeface="Posterama"/>
              </a:rPr>
              <a:t>caz</a:t>
            </a:r>
            <a:r>
              <a:rPr lang="en-US">
                <a:latin typeface="Posterama"/>
                <a:cs typeface="Posterama"/>
              </a:rPr>
              <a:t> </a:t>
            </a:r>
            <a:r>
              <a:rPr lang="en-US" err="1">
                <a:latin typeface="Posterama"/>
                <a:cs typeface="Posterama"/>
              </a:rPr>
              <a:t>în</a:t>
            </a:r>
            <a:r>
              <a:rPr lang="en-US">
                <a:latin typeface="Posterama"/>
                <a:cs typeface="Posterama"/>
              </a:rPr>
              <a:t> care se </a:t>
            </a:r>
            <a:r>
              <a:rPr lang="en-US" err="1">
                <a:latin typeface="Posterama"/>
                <a:cs typeface="Posterama"/>
              </a:rPr>
              <a:t>recurge</a:t>
            </a:r>
            <a:r>
              <a:rPr lang="en-US">
                <a:latin typeface="Posterama"/>
                <a:cs typeface="Posterama"/>
              </a:rPr>
              <a:t> la o </a:t>
            </a:r>
            <a:r>
              <a:rPr lang="en-US" err="1">
                <a:latin typeface="Posterama"/>
                <a:cs typeface="Posterama"/>
              </a:rPr>
              <a:t>acțiune</a:t>
            </a:r>
            <a:r>
              <a:rPr lang="en-US">
                <a:latin typeface="Posterama"/>
                <a:cs typeface="Posterama"/>
              </a:rPr>
              <a:t> de </a:t>
            </a:r>
            <a:r>
              <a:rPr lang="en-US" err="1">
                <a:latin typeface="Posterama"/>
                <a:cs typeface="Posterama"/>
              </a:rPr>
              <a:t>urgență</a:t>
            </a:r>
            <a:r>
              <a:rPr lang="en-US">
                <a:latin typeface="Posterama"/>
                <a:cs typeface="Posterama"/>
              </a:rPr>
              <a:t> </a:t>
            </a:r>
            <a:r>
              <a:rPr lang="en-US" err="1">
                <a:latin typeface="Posterama"/>
                <a:cs typeface="Posterama"/>
              </a:rPr>
              <a:t>stabilită</a:t>
            </a:r>
            <a:r>
              <a:rPr lang="en-US">
                <a:latin typeface="Posterama"/>
                <a:cs typeface="Posterama"/>
              </a:rPr>
              <a:t>.</a:t>
            </a:r>
            <a:endParaRPr lang="en-US"/>
          </a:p>
          <a:p>
            <a:pPr algn="just"/>
            <a:r>
              <a:rPr lang="en-US">
                <a:latin typeface="Posterama"/>
                <a:cs typeface="Posterama"/>
              </a:rPr>
              <a:t>     </a:t>
            </a:r>
            <a:r>
              <a:rPr lang="en-US" err="1">
                <a:latin typeface="Posterama"/>
                <a:cs typeface="Posterama"/>
              </a:rPr>
              <a:t>Valoarea</a:t>
            </a:r>
            <a:r>
              <a:rPr lang="en-US">
                <a:latin typeface="Posterama"/>
                <a:cs typeface="Posterama"/>
              </a:rPr>
              <a:t> </a:t>
            </a:r>
            <a:r>
              <a:rPr lang="en-US" err="1">
                <a:latin typeface="Posterama"/>
                <a:cs typeface="Posterama"/>
              </a:rPr>
              <a:t>pragului</a:t>
            </a:r>
            <a:r>
              <a:rPr lang="en-US">
                <a:latin typeface="Posterama"/>
                <a:cs typeface="Posterama"/>
              </a:rPr>
              <a:t> de </a:t>
            </a:r>
            <a:r>
              <a:rPr lang="en-US" err="1">
                <a:latin typeface="Posterama"/>
                <a:cs typeface="Posterama"/>
              </a:rPr>
              <a:t>incertitudine</a:t>
            </a:r>
            <a:r>
              <a:rPr lang="en-US">
                <a:latin typeface="Posterama"/>
                <a:cs typeface="Posterama"/>
              </a:rPr>
              <a:t> </a:t>
            </a:r>
            <a:r>
              <a:rPr lang="en-US" err="1">
                <a:latin typeface="Posterama"/>
                <a:cs typeface="Posterama"/>
              </a:rPr>
              <a:t>este</a:t>
            </a:r>
            <a:r>
              <a:rPr lang="en-US">
                <a:latin typeface="Posterama"/>
                <a:cs typeface="Posterama"/>
              </a:rPr>
              <a:t> </a:t>
            </a:r>
            <a:r>
              <a:rPr lang="en-US" err="1">
                <a:latin typeface="Posterama"/>
                <a:cs typeface="Posterama"/>
              </a:rPr>
              <a:t>determinată</a:t>
            </a:r>
            <a:r>
              <a:rPr lang="en-US">
                <a:latin typeface="Posterama"/>
                <a:cs typeface="Posterama"/>
              </a:rPr>
              <a:t> </a:t>
            </a:r>
            <a:r>
              <a:rPr lang="en-US" err="1">
                <a:latin typeface="Posterama"/>
                <a:cs typeface="Posterama"/>
              </a:rPr>
              <a:t>astfel</a:t>
            </a:r>
            <a:r>
              <a:rPr lang="en-US">
                <a:latin typeface="Posterama"/>
                <a:cs typeface="Posterama"/>
              </a:rPr>
              <a:t>:       </a:t>
            </a:r>
            <a:endParaRPr lang="en-US"/>
          </a:p>
          <a:p>
            <a:pPr algn="just"/>
            <a:endParaRPr lang="en-US">
              <a:latin typeface="Posterama"/>
              <a:cs typeface="Posterama"/>
            </a:endParaRPr>
          </a:p>
          <a:p>
            <a:pPr marL="342900" indent="-342900" algn="just">
              <a:buFont typeface="Arial" panose="020B0504020202020204" pitchFamily="34" charset="0"/>
              <a:buChar char="•"/>
            </a:pPr>
            <a:r>
              <a:rPr lang="en-US" err="1">
                <a:latin typeface="Posterama"/>
                <a:cs typeface="Posterama"/>
              </a:rPr>
              <a:t>Diagrama</a:t>
            </a:r>
            <a:r>
              <a:rPr lang="en-US">
                <a:latin typeface="Posterama"/>
                <a:cs typeface="Posterama"/>
              </a:rPr>
              <a:t> de </a:t>
            </a:r>
            <a:r>
              <a:rPr lang="en-US" err="1">
                <a:latin typeface="Posterama"/>
                <a:cs typeface="Posterama"/>
              </a:rPr>
              <a:t>mai</a:t>
            </a:r>
            <a:r>
              <a:rPr lang="en-US">
                <a:latin typeface="Posterama"/>
                <a:cs typeface="Posterama"/>
              </a:rPr>
              <a:t> </a:t>
            </a:r>
            <a:r>
              <a:rPr lang="en-US" err="1">
                <a:latin typeface="Posterama"/>
                <a:cs typeface="Posterama"/>
              </a:rPr>
              <a:t>jos</a:t>
            </a:r>
            <a:r>
              <a:rPr lang="en-US">
                <a:latin typeface="Posterama"/>
                <a:cs typeface="Posterama"/>
              </a:rPr>
              <a:t> </a:t>
            </a:r>
            <a:r>
              <a:rPr lang="en-US" err="1">
                <a:latin typeface="Posterama"/>
                <a:cs typeface="Posterama"/>
              </a:rPr>
              <a:t>prezintă</a:t>
            </a:r>
            <a:r>
              <a:rPr lang="en-US">
                <a:latin typeface="Posterama"/>
                <a:cs typeface="Posterama"/>
              </a:rPr>
              <a:t> </a:t>
            </a:r>
            <a:r>
              <a:rPr lang="en-US" err="1">
                <a:latin typeface="Posterama"/>
                <a:cs typeface="Posterama"/>
              </a:rPr>
              <a:t>întreg</a:t>
            </a:r>
            <a:r>
              <a:rPr lang="en-US">
                <a:latin typeface="Posterama"/>
                <a:cs typeface="Posterama"/>
              </a:rPr>
              <a:t> </a:t>
            </a:r>
            <a:r>
              <a:rPr lang="en-US" err="1">
                <a:latin typeface="Posterama"/>
                <a:cs typeface="Posterama"/>
              </a:rPr>
              <a:t>procesul</a:t>
            </a:r>
            <a:r>
              <a:rPr lang="en-US">
                <a:latin typeface="Posterama"/>
                <a:cs typeface="Posterama"/>
              </a:rPr>
              <a:t> </a:t>
            </a:r>
            <a:r>
              <a:rPr lang="en-US" err="1">
                <a:latin typeface="Posterama"/>
                <a:cs typeface="Posterama"/>
              </a:rPr>
              <a:t>prin</a:t>
            </a:r>
            <a:r>
              <a:rPr lang="en-US">
                <a:latin typeface="Posterama"/>
                <a:cs typeface="Posterama"/>
              </a:rPr>
              <a:t> care </a:t>
            </a:r>
            <a:r>
              <a:rPr lang="en-US" err="1">
                <a:latin typeface="Posterama"/>
                <a:cs typeface="Posterama"/>
              </a:rPr>
              <a:t>agentul</a:t>
            </a:r>
            <a:r>
              <a:rPr lang="en-US">
                <a:latin typeface="Posterama"/>
                <a:cs typeface="Posterama"/>
              </a:rPr>
              <a:t> </a:t>
            </a:r>
            <a:r>
              <a:rPr lang="en-US" err="1">
                <a:latin typeface="Posterama"/>
                <a:cs typeface="Posterama"/>
              </a:rPr>
              <a:t>ajunge</a:t>
            </a:r>
            <a:r>
              <a:rPr lang="en-US">
                <a:latin typeface="Posterama"/>
                <a:cs typeface="Posterama"/>
              </a:rPr>
              <a:t> la o </a:t>
            </a:r>
            <a:r>
              <a:rPr lang="en-US" err="1">
                <a:latin typeface="Posterama"/>
                <a:cs typeface="Posterama"/>
              </a:rPr>
              <a:t>decizie</a:t>
            </a:r>
            <a:r>
              <a:rPr lang="en-US">
                <a:latin typeface="Posterama"/>
                <a:cs typeface="Posterama"/>
              </a:rPr>
              <a:t>:</a:t>
            </a:r>
          </a:p>
          <a:p>
            <a:pPr marL="342900" indent="-342900">
              <a:buFont typeface="Arial" panose="020B0504020202020204" pitchFamily="34" charset="0"/>
              <a:buChar char="•"/>
            </a:pPr>
            <a:endParaRPr lang="en-US">
              <a:latin typeface="Posterama"/>
              <a:cs typeface="Posterama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F41C87-4FB9-BF78-CCC7-C246F4DA62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8778" y="3131033"/>
            <a:ext cx="1762125" cy="685800"/>
          </a:xfrm>
          <a:prstGeom prst="rect">
            <a:avLst/>
          </a:prstGeom>
        </p:spPr>
      </p:pic>
      <p:pic>
        <p:nvPicPr>
          <p:cNvPr id="5" name="Picture 4" descr="A diagram of a work flow&#10;&#10;Description automatically generated">
            <a:extLst>
              <a:ext uri="{FF2B5EF4-FFF2-40B4-BE49-F238E27FC236}">
                <a16:creationId xmlns:a16="http://schemas.microsoft.com/office/drawing/2014/main" id="{77ED6AE0-1E1D-1394-A485-F90F130CE1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4592" y="4780569"/>
            <a:ext cx="6096000" cy="1589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6927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04478-84C0-62E8-FA04-A9B44832D6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87471"/>
            <a:ext cx="10972800" cy="858203"/>
          </a:xfrm>
        </p:spPr>
        <p:txBody>
          <a:bodyPr/>
          <a:lstStyle/>
          <a:p>
            <a:pPr algn="ctr"/>
            <a:r>
              <a:rPr lang="en-US" sz="4200" b="1" err="1">
                <a:latin typeface="Posterama"/>
                <a:cs typeface="Posterama"/>
              </a:rPr>
              <a:t>Mediul</a:t>
            </a:r>
            <a:endParaRPr lang="en-US">
              <a:latin typeface="Posterama"/>
              <a:cs typeface="Posterama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9051E0-BCE2-A8DC-F027-4EFB656DFB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750604"/>
            <a:ext cx="10972800" cy="4991574"/>
          </a:xfrm>
        </p:spPr>
        <p:txBody>
          <a:bodyPr vert="horz" lIns="91440" tIns="45720" rIns="91440" bIns="45720" rtlCol="0" anchor="t">
            <a:normAutofit fontScale="92500"/>
          </a:bodyPr>
          <a:lstStyle/>
          <a:p>
            <a:pPr marL="342900" indent="-342900" algn="just">
              <a:buFont typeface="Arial" panose="020B0504020202020204" pitchFamily="34" charset="0"/>
              <a:buChar char="•"/>
            </a:pPr>
            <a:r>
              <a:rPr lang="en-US" sz="1900" b="1" err="1">
                <a:latin typeface="Posterama"/>
                <a:cs typeface="Posterama"/>
              </a:rPr>
              <a:t>Stările</a:t>
            </a:r>
            <a:r>
              <a:rPr lang="en-US" sz="1900">
                <a:latin typeface="Posterama"/>
                <a:cs typeface="Posterama"/>
              </a:rPr>
              <a:t> sunt </a:t>
            </a:r>
            <a:r>
              <a:rPr lang="en-US" sz="1900" err="1">
                <a:latin typeface="Posterama"/>
                <a:cs typeface="Posterama"/>
              </a:rPr>
              <a:t>tupluri</a:t>
            </a:r>
            <a:r>
              <a:rPr lang="en-US" sz="1900">
                <a:latin typeface="Posterama"/>
                <a:cs typeface="Posterama"/>
              </a:rPr>
              <a:t> de forma:                                                             ,    , </a:t>
            </a:r>
            <a:r>
              <a:rPr lang="en-US" sz="1900" err="1">
                <a:latin typeface="Posterama"/>
                <a:cs typeface="Posterama"/>
              </a:rPr>
              <a:t>unde</a:t>
            </a:r>
            <a:endParaRPr lang="en-US" err="1">
              <a:latin typeface="Posterama"/>
              <a:cs typeface="Posterama"/>
            </a:endParaRPr>
          </a:p>
          <a:p>
            <a:pPr algn="just"/>
            <a:r>
              <a:rPr lang="en-US" sz="1900">
                <a:latin typeface="Posterama"/>
                <a:cs typeface="Posterama"/>
              </a:rPr>
              <a:t>                                          </a:t>
            </a:r>
            <a:r>
              <a:rPr lang="en-US" sz="1900" err="1">
                <a:latin typeface="Posterama"/>
                <a:cs typeface="Posterama"/>
              </a:rPr>
              <a:t>reprezintă</a:t>
            </a:r>
            <a:r>
              <a:rPr lang="en-US" sz="1900">
                <a:latin typeface="Posterama"/>
                <a:cs typeface="Posterama"/>
              </a:rPr>
              <a:t> </a:t>
            </a:r>
            <a:r>
              <a:rPr lang="en-US" sz="1900" err="1">
                <a:latin typeface="Posterama"/>
                <a:cs typeface="Posterama"/>
              </a:rPr>
              <a:t>starea</a:t>
            </a:r>
            <a:r>
              <a:rPr lang="en-US" sz="1900">
                <a:latin typeface="Posterama"/>
                <a:cs typeface="Posterama"/>
              </a:rPr>
              <a:t> </a:t>
            </a:r>
            <a:r>
              <a:rPr lang="en-US" sz="1900" err="1">
                <a:latin typeface="Posterama"/>
                <a:cs typeface="Posterama"/>
              </a:rPr>
              <a:t>vehiculului</a:t>
            </a:r>
            <a:r>
              <a:rPr lang="en-US" sz="1900">
                <a:latin typeface="Posterama"/>
                <a:cs typeface="Posterama"/>
              </a:rPr>
              <a:t>-ego, </a:t>
            </a:r>
            <a:r>
              <a:rPr lang="en-US" sz="1900" err="1">
                <a:latin typeface="Posterama"/>
                <a:cs typeface="Posterama"/>
              </a:rPr>
              <a:t>iar</a:t>
            </a:r>
            <a:endParaRPr lang="en-US" sz="1900">
              <a:latin typeface="Posterama"/>
              <a:cs typeface="Posterama"/>
            </a:endParaRPr>
          </a:p>
          <a:p>
            <a:pPr algn="just">
              <a:buFont typeface="Arial" panose="020B0504020202020204" pitchFamily="34" charset="0"/>
            </a:pPr>
            <a:r>
              <a:rPr lang="en-US" sz="1900">
                <a:latin typeface="Posterama"/>
                <a:cs typeface="Posterama"/>
              </a:rPr>
              <a:t>                                                          </a:t>
            </a:r>
            <a:r>
              <a:rPr lang="en-US" sz="1900" err="1">
                <a:latin typeface="Posterama"/>
                <a:cs typeface="Posterama"/>
              </a:rPr>
              <a:t>starea</a:t>
            </a:r>
            <a:r>
              <a:rPr lang="en-US" sz="1900">
                <a:latin typeface="Posterama"/>
                <a:cs typeface="Posterama"/>
              </a:rPr>
              <a:t> </a:t>
            </a:r>
            <a:r>
              <a:rPr lang="en-US" sz="1900" err="1">
                <a:latin typeface="Posterama"/>
                <a:cs typeface="Posterama"/>
              </a:rPr>
              <a:t>celui</a:t>
            </a:r>
            <a:r>
              <a:rPr lang="en-US" sz="1900">
                <a:latin typeface="Posterama"/>
                <a:cs typeface="Posterama"/>
              </a:rPr>
              <a:t> de-al </a:t>
            </a:r>
            <a:r>
              <a:rPr lang="en-US" sz="1900" err="1">
                <a:latin typeface="Posterama"/>
                <a:cs typeface="Posterama"/>
              </a:rPr>
              <a:t>i</a:t>
            </a:r>
            <a:r>
              <a:rPr lang="en-US" sz="1900">
                <a:latin typeface="Posterama"/>
                <a:cs typeface="Posterama"/>
              </a:rPr>
              <a:t>-lea </a:t>
            </a:r>
            <a:r>
              <a:rPr lang="en-US" sz="1900" err="1">
                <a:latin typeface="Posterama"/>
                <a:cs typeface="Posterama"/>
              </a:rPr>
              <a:t>vehicul</a:t>
            </a:r>
            <a:r>
              <a:rPr lang="en-US" sz="1900">
                <a:latin typeface="Posterama"/>
                <a:cs typeface="Posterama"/>
              </a:rPr>
              <a:t>,</a:t>
            </a:r>
            <a:endParaRPr lang="en-US">
              <a:latin typeface="Posterama"/>
              <a:cs typeface="Posterama"/>
            </a:endParaRPr>
          </a:p>
          <a:p>
            <a:pPr algn="just"/>
            <a:r>
              <a:rPr lang="en-US" sz="1900">
                <a:latin typeface="Posterama"/>
                <a:cs typeface="Posterama"/>
              </a:rPr>
              <a:t>     </a:t>
            </a:r>
            <a:r>
              <a:rPr lang="en-US" sz="1900" err="1">
                <a:latin typeface="Posterama"/>
                <a:cs typeface="Posterama"/>
              </a:rPr>
              <a:t>valorile</a:t>
            </a:r>
            <a:r>
              <a:rPr lang="en-US" sz="1900">
                <a:latin typeface="Posterama"/>
                <a:cs typeface="Posterama"/>
              </a:rPr>
              <a:t> </a:t>
            </a:r>
            <a:r>
              <a:rPr lang="en-US" sz="1900" err="1">
                <a:latin typeface="Posterama"/>
                <a:cs typeface="Posterama"/>
              </a:rPr>
              <a:t>variabilelor</a:t>
            </a:r>
            <a:r>
              <a:rPr lang="en-US" sz="1900">
                <a:latin typeface="Posterama"/>
                <a:cs typeface="Posterama"/>
              </a:rPr>
              <a:t> din </a:t>
            </a:r>
            <a:r>
              <a:rPr lang="en-US" sz="1900" err="1">
                <a:latin typeface="Posterama"/>
                <a:cs typeface="Posterama"/>
              </a:rPr>
              <a:t>formulele</a:t>
            </a:r>
            <a:r>
              <a:rPr lang="en-US" sz="1900">
                <a:latin typeface="Posterama"/>
                <a:cs typeface="Posterama"/>
              </a:rPr>
              <a:t> </a:t>
            </a:r>
            <a:r>
              <a:rPr lang="en-US" sz="1900" err="1">
                <a:latin typeface="Posterama"/>
                <a:cs typeface="Posterama"/>
              </a:rPr>
              <a:t>fiind</a:t>
            </a:r>
            <a:r>
              <a:rPr lang="en-US" sz="1900">
                <a:latin typeface="Posterama"/>
                <a:cs typeface="Posterama"/>
              </a:rPr>
              <a:t> calculate conform:</a:t>
            </a:r>
          </a:p>
          <a:p>
            <a:pPr algn="just"/>
            <a:endParaRPr lang="en-US" sz="1900">
              <a:latin typeface="Posterama"/>
              <a:cs typeface="Posterama"/>
            </a:endParaRPr>
          </a:p>
          <a:p>
            <a:pPr marL="342900" indent="-342900" algn="just">
              <a:buFont typeface="Arial" panose="020B0504020202020204" pitchFamily="34" charset="0"/>
              <a:buChar char="•"/>
            </a:pPr>
            <a:endParaRPr lang="en-US" sz="1900" b="1">
              <a:latin typeface="Posterama"/>
              <a:cs typeface="Posterama"/>
            </a:endParaRPr>
          </a:p>
          <a:p>
            <a:pPr marL="342900" indent="-342900" algn="just">
              <a:buFont typeface="Arial" panose="020B0504020202020204" pitchFamily="34" charset="0"/>
              <a:buChar char="•"/>
            </a:pPr>
            <a:endParaRPr lang="en-US" sz="1900" b="1">
              <a:latin typeface="Posterama"/>
              <a:cs typeface="Posterama"/>
            </a:endParaRPr>
          </a:p>
          <a:p>
            <a:pPr marL="342900" indent="-342900" algn="just">
              <a:buFont typeface="Arial" panose="020B0504020202020204" pitchFamily="34" charset="0"/>
              <a:buChar char="•"/>
            </a:pPr>
            <a:endParaRPr lang="en-US" sz="1900" b="1">
              <a:latin typeface="Posterama"/>
              <a:cs typeface="Posterama"/>
            </a:endParaRPr>
          </a:p>
          <a:p>
            <a:pPr marL="342900" indent="-342900" algn="just">
              <a:buFont typeface="Arial" panose="020B0504020202020204" pitchFamily="34" charset="0"/>
              <a:buChar char="•"/>
            </a:pPr>
            <a:endParaRPr lang="en-US" sz="1900" b="1">
              <a:latin typeface="Posterama"/>
              <a:cs typeface="Posterama"/>
            </a:endParaRPr>
          </a:p>
          <a:p>
            <a:pPr marL="342900" indent="-342900" algn="just">
              <a:buFont typeface="Arial" panose="020B0504020202020204" pitchFamily="34" charset="0"/>
              <a:buChar char="•"/>
            </a:pPr>
            <a:r>
              <a:rPr lang="en-US" sz="1900" b="1">
                <a:latin typeface="Posterama"/>
                <a:cs typeface="Posterama"/>
              </a:rPr>
              <a:t>10 </a:t>
            </a:r>
            <a:r>
              <a:rPr lang="en-US" sz="1900" b="1" err="1">
                <a:latin typeface="Posterama"/>
                <a:cs typeface="Posterama"/>
              </a:rPr>
              <a:t>acțiuni</a:t>
            </a:r>
            <a:r>
              <a:rPr lang="en-US" sz="1900" b="1">
                <a:latin typeface="Posterama"/>
                <a:cs typeface="Posterama"/>
              </a:rPr>
              <a:t>, </a:t>
            </a:r>
            <a:r>
              <a:rPr lang="en-US" sz="1900">
                <a:latin typeface="Posterama"/>
                <a:cs typeface="Posterama"/>
              </a:rPr>
              <a:t>date de </a:t>
            </a:r>
            <a:r>
              <a:rPr lang="en-US" sz="1900" err="1">
                <a:latin typeface="Posterama"/>
                <a:cs typeface="Posterama"/>
              </a:rPr>
              <a:t>deplasări</a:t>
            </a:r>
            <a:r>
              <a:rPr lang="en-US" sz="1900" b="1">
                <a:latin typeface="Posterama"/>
                <a:cs typeface="Posterama"/>
              </a:rPr>
              <a:t> </a:t>
            </a:r>
            <a:r>
              <a:rPr lang="en-US" sz="1900" err="1">
                <a:latin typeface="Posterama"/>
                <a:cs typeface="Posterama"/>
              </a:rPr>
              <a:t>longitudinale</a:t>
            </a:r>
            <a:r>
              <a:rPr lang="en-US" sz="1900">
                <a:latin typeface="Posterama"/>
                <a:cs typeface="Posterama"/>
              </a:rPr>
              <a:t> (</a:t>
            </a:r>
            <a:r>
              <a:rPr lang="en-US" sz="1900" err="1">
                <a:latin typeface="Posterama"/>
                <a:cs typeface="Posterama"/>
              </a:rPr>
              <a:t>accelerație</a:t>
            </a:r>
            <a:r>
              <a:rPr lang="en-US" sz="1900">
                <a:latin typeface="Posterama"/>
                <a:cs typeface="Posterama"/>
              </a:rPr>
              <a:t> {-1, 0, 1}m/s</a:t>
            </a:r>
            <a:r>
              <a:rPr lang="en-US" sz="1900" baseline="30000">
                <a:latin typeface="Posterama"/>
                <a:cs typeface="Posterama"/>
              </a:rPr>
              <a:t>2 </a:t>
            </a:r>
            <a:r>
              <a:rPr lang="en-US" sz="1900" err="1">
                <a:latin typeface="Posterama"/>
                <a:cs typeface="Posterama"/>
              </a:rPr>
              <a:t>și</a:t>
            </a:r>
            <a:r>
              <a:rPr lang="en-US" sz="1900">
                <a:latin typeface="Posterama"/>
                <a:cs typeface="Posterama"/>
              </a:rPr>
              <a:t> -4 m/s</a:t>
            </a:r>
            <a:r>
              <a:rPr lang="en-US" sz="1900" baseline="30000">
                <a:latin typeface="Posterama"/>
                <a:cs typeface="Posterama"/>
              </a:rPr>
              <a:t>2 </a:t>
            </a:r>
            <a:r>
              <a:rPr lang="en-US" sz="1900">
                <a:latin typeface="Posterama"/>
                <a:cs typeface="Posterama"/>
              </a:rPr>
              <a:t> </a:t>
            </a:r>
            <a:r>
              <a:rPr lang="en-US" sz="1900" err="1">
                <a:latin typeface="Posterama"/>
                <a:cs typeface="Posterama"/>
              </a:rPr>
              <a:t>în</a:t>
            </a:r>
            <a:r>
              <a:rPr lang="en-US" sz="1900">
                <a:latin typeface="Posterama"/>
                <a:cs typeface="Posterama"/>
              </a:rPr>
              <a:t> </a:t>
            </a:r>
            <a:r>
              <a:rPr lang="en-US" sz="1900" err="1">
                <a:latin typeface="Posterama"/>
                <a:cs typeface="Posterama"/>
              </a:rPr>
              <a:t>caz</a:t>
            </a:r>
            <a:r>
              <a:rPr lang="en-US" sz="1900">
                <a:latin typeface="Posterama"/>
                <a:cs typeface="Posterama"/>
              </a:rPr>
              <a:t> de </a:t>
            </a:r>
            <a:r>
              <a:rPr lang="en-US" sz="1900" err="1">
                <a:latin typeface="Posterama"/>
                <a:cs typeface="Posterama"/>
              </a:rPr>
              <a:t>urgență</a:t>
            </a:r>
            <a:r>
              <a:rPr lang="en-US" sz="1900">
                <a:latin typeface="Posterama"/>
                <a:cs typeface="Posterama"/>
              </a:rPr>
              <a:t>) </a:t>
            </a:r>
            <a:r>
              <a:rPr lang="en-US" sz="1900" err="1">
                <a:latin typeface="Posterama"/>
                <a:cs typeface="Posterama"/>
              </a:rPr>
              <a:t>și</a:t>
            </a:r>
            <a:r>
              <a:rPr lang="en-US" sz="1900">
                <a:latin typeface="Posterama"/>
                <a:cs typeface="Posterama"/>
              </a:rPr>
              <a:t> </a:t>
            </a:r>
            <a:r>
              <a:rPr lang="en-US" sz="1900" err="1">
                <a:latin typeface="Posterama"/>
                <a:cs typeface="Posterama"/>
              </a:rPr>
              <a:t>latitudinale</a:t>
            </a:r>
            <a:r>
              <a:rPr lang="en-US" sz="1900">
                <a:latin typeface="Posterama"/>
                <a:cs typeface="Posterama"/>
              </a:rPr>
              <a:t> (</a:t>
            </a:r>
            <a:r>
              <a:rPr lang="en-US" sz="1900" err="1">
                <a:latin typeface="Posterama"/>
                <a:cs typeface="Posterama"/>
              </a:rPr>
              <a:t>menținere</a:t>
            </a:r>
            <a:r>
              <a:rPr lang="en-US" sz="1900">
                <a:latin typeface="Posterama"/>
                <a:cs typeface="Posterama"/>
              </a:rPr>
              <a:t> de </a:t>
            </a:r>
            <a:r>
              <a:rPr lang="en-US" sz="1900" err="1">
                <a:latin typeface="Posterama"/>
                <a:cs typeface="Posterama"/>
              </a:rPr>
              <a:t>bandă</a:t>
            </a:r>
            <a:r>
              <a:rPr lang="en-US" sz="1900">
                <a:latin typeface="Posterama"/>
                <a:cs typeface="Posterama"/>
              </a:rPr>
              <a:t> / </a:t>
            </a:r>
            <a:r>
              <a:rPr lang="en-US" sz="1900" err="1">
                <a:latin typeface="Posterama"/>
                <a:cs typeface="Posterama"/>
              </a:rPr>
              <a:t>stânga</a:t>
            </a:r>
            <a:r>
              <a:rPr lang="en-US" sz="1900">
                <a:latin typeface="Posterama"/>
                <a:cs typeface="Posterama"/>
              </a:rPr>
              <a:t> / </a:t>
            </a:r>
            <a:r>
              <a:rPr lang="en-US" sz="1900" err="1">
                <a:latin typeface="Posterama"/>
                <a:cs typeface="Posterama"/>
              </a:rPr>
              <a:t>dreapta</a:t>
            </a:r>
            <a:r>
              <a:rPr lang="en-US" sz="1900">
                <a:latin typeface="Posterama"/>
                <a:cs typeface="Posterama"/>
              </a:rPr>
              <a:t>)</a:t>
            </a:r>
          </a:p>
          <a:p>
            <a:pPr marL="342900" indent="-342900" algn="just">
              <a:buFont typeface="Arial" panose="020B0504020202020204" pitchFamily="34" charset="0"/>
              <a:buChar char="•"/>
            </a:pPr>
            <a:r>
              <a:rPr lang="en-US" sz="1900" b="1">
                <a:latin typeface="Posterama"/>
                <a:cs typeface="Posterama"/>
              </a:rPr>
              <a:t>Recompense</a:t>
            </a:r>
            <a:r>
              <a:rPr lang="en-US" sz="1900">
                <a:latin typeface="Posterama"/>
                <a:cs typeface="Posterama"/>
              </a:rPr>
              <a:t>:                    , </a:t>
            </a:r>
            <a:r>
              <a:rPr lang="en-US" sz="1900" err="1">
                <a:latin typeface="Posterama"/>
                <a:cs typeface="Posterama"/>
              </a:rPr>
              <a:t>penalizare</a:t>
            </a:r>
            <a:r>
              <a:rPr lang="en-US" sz="1900">
                <a:latin typeface="Posterama"/>
                <a:cs typeface="Posterama"/>
              </a:rPr>
              <a:t> -1 </a:t>
            </a:r>
            <a:r>
              <a:rPr lang="en-US" sz="1900" err="1">
                <a:latin typeface="Posterama"/>
                <a:cs typeface="Posterama"/>
              </a:rPr>
              <a:t>pentru</a:t>
            </a:r>
            <a:r>
              <a:rPr lang="en-US" sz="1900">
                <a:latin typeface="Posterama"/>
                <a:cs typeface="Posterama"/>
              </a:rPr>
              <a:t> TTC &lt; 2.5s </a:t>
            </a:r>
            <a:r>
              <a:rPr lang="en-US" sz="1900" err="1">
                <a:latin typeface="Posterama"/>
                <a:cs typeface="Posterama"/>
              </a:rPr>
              <a:t>și</a:t>
            </a:r>
            <a:r>
              <a:rPr lang="en-US" sz="1900">
                <a:latin typeface="Posterama"/>
                <a:cs typeface="Posterama"/>
              </a:rPr>
              <a:t> -10 </a:t>
            </a:r>
            <a:r>
              <a:rPr lang="en-US" sz="1900" err="1">
                <a:latin typeface="Posterama"/>
                <a:cs typeface="Posterama"/>
              </a:rPr>
              <a:t>pentru</a:t>
            </a:r>
            <a:r>
              <a:rPr lang="en-US" sz="1900">
                <a:latin typeface="Posterama"/>
                <a:cs typeface="Posterama"/>
              </a:rPr>
              <a:t> </a:t>
            </a:r>
            <a:r>
              <a:rPr lang="en-US" sz="1900" err="1">
                <a:latin typeface="Posterama"/>
                <a:cs typeface="Posterama"/>
              </a:rPr>
              <a:t>utilizarea</a:t>
            </a:r>
            <a:r>
              <a:rPr lang="en-US" sz="1900">
                <a:latin typeface="Posterama"/>
                <a:cs typeface="Posterama"/>
              </a:rPr>
              <a:t> </a:t>
            </a:r>
            <a:r>
              <a:rPr lang="en-US" sz="1900" err="1">
                <a:latin typeface="Posterama"/>
                <a:cs typeface="Posterama"/>
              </a:rPr>
              <a:t>frânei</a:t>
            </a:r>
            <a:r>
              <a:rPr lang="en-US" sz="1900">
                <a:latin typeface="Posterama"/>
                <a:cs typeface="Posterama"/>
              </a:rPr>
              <a:t> de </a:t>
            </a:r>
            <a:r>
              <a:rPr lang="en-US" sz="1900" err="1">
                <a:latin typeface="Posterama"/>
                <a:cs typeface="Posterama"/>
              </a:rPr>
              <a:t>urgență</a:t>
            </a:r>
            <a:endParaRPr lang="en-US" sz="1900">
              <a:latin typeface="Posterama"/>
              <a:cs typeface="Posterama"/>
            </a:endParaRPr>
          </a:p>
          <a:p>
            <a:pPr marL="342900" indent="-342900" algn="just">
              <a:buFont typeface="Arial" panose="020B0504020202020204" pitchFamily="34" charset="0"/>
              <a:buChar char="•"/>
            </a:pPr>
            <a:endParaRPr lang="en-US" sz="1900">
              <a:latin typeface="Posterama"/>
              <a:cs typeface="Posterama"/>
            </a:endParaRPr>
          </a:p>
          <a:p>
            <a:endParaRPr lang="en-US">
              <a:latin typeface="Posterama"/>
              <a:cs typeface="Posterama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89A0BD-72C6-9AED-4744-9AB9E3E3B8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2125" y="1745615"/>
            <a:ext cx="3790950" cy="4000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A74CC18-EECB-5D05-F729-1432A21519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445" y="2204402"/>
            <a:ext cx="2266950" cy="2952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D37C2A4-9962-A276-4643-23D42CCE19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3455" y="2606040"/>
            <a:ext cx="3295650" cy="304800"/>
          </a:xfrm>
          <a:prstGeom prst="rect">
            <a:avLst/>
          </a:prstGeom>
        </p:spPr>
      </p:pic>
      <p:pic>
        <p:nvPicPr>
          <p:cNvPr id="7" name="Picture 6" descr="A white sheet with black text and numbers&#10;&#10;Description automatically generated">
            <a:extLst>
              <a:ext uri="{FF2B5EF4-FFF2-40B4-BE49-F238E27FC236}">
                <a16:creationId xmlns:a16="http://schemas.microsoft.com/office/drawing/2014/main" id="{DDAAF991-924C-9653-CE15-0A45F1C3F8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91840" y="3427116"/>
            <a:ext cx="6096000" cy="18528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6890666-6510-7EFC-FA3A-199AE52AF9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24443" y="6238240"/>
            <a:ext cx="1209675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859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C2647-CD0E-78D7-07C9-AECD9B9B83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03784"/>
            <a:ext cx="10972800" cy="868363"/>
          </a:xfrm>
        </p:spPr>
        <p:txBody>
          <a:bodyPr/>
          <a:lstStyle/>
          <a:p>
            <a:pPr algn="ctr"/>
            <a:r>
              <a:rPr lang="en-US" sz="4200" b="1">
                <a:latin typeface="Posterama"/>
                <a:cs typeface="Posterama"/>
              </a:rPr>
              <a:t>Experiment </a:t>
            </a:r>
            <a:r>
              <a:rPr lang="en-US" sz="4200" b="1" err="1">
                <a:latin typeface="Posterama"/>
                <a:cs typeface="Posterama"/>
              </a:rPr>
              <a:t>și</a:t>
            </a:r>
            <a:r>
              <a:rPr lang="en-US" sz="4200" b="1">
                <a:latin typeface="Posterama"/>
                <a:cs typeface="Posterama"/>
              </a:rPr>
              <a:t> </a:t>
            </a:r>
            <a:r>
              <a:rPr lang="en-US" sz="4200" b="1" err="1">
                <a:latin typeface="Posterama"/>
                <a:cs typeface="Posterama"/>
              </a:rPr>
              <a:t>observații</a:t>
            </a:r>
            <a:endParaRPr lang="en-US">
              <a:latin typeface="Posterama"/>
              <a:cs typeface="Posterama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6139F6-9EC8-322D-678D-0C02CE6105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59164"/>
            <a:ext cx="10972800" cy="435149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 algn="l" rtl="0">
              <a:buFont typeface="Arial" panose="020B0504020202020204" pitchFamily="34" charset="0"/>
              <a:buChar char="•"/>
            </a:pPr>
            <a:r>
              <a:rPr lang="ro-RO" sz="2000" b="0" i="0" kern="1200">
                <a:latin typeface="Posterama"/>
                <a:ea typeface="+mj-ea"/>
                <a:cs typeface="Posterama"/>
              </a:rPr>
              <a:t>S-a utilizat un simulator SUMO, cu un mediu care să reprezinte o autostradă cu trei benzi. Episoadele au fost setate la un număr de 100 de decizii. Au fost analizate trei tipuri de scenarii: (I) scenariul de deplasare fără evenimente neprevăzute, (II) scenariul în care apare o mașină oprită pe carosabil, (III) scenariul în care vehiculul-ego este devansat de altul.</a:t>
            </a:r>
            <a:endParaRPr lang="en-US">
              <a:latin typeface="Posterama"/>
              <a:ea typeface="+mj-ea"/>
              <a:cs typeface="Posterama"/>
            </a:endParaRPr>
          </a:p>
          <a:p>
            <a:pPr marL="342900" indent="-342900" algn="l" rtl="0">
              <a:buFont typeface="Arial" panose="020B0504020202020204" pitchFamily="34" charset="0"/>
              <a:buChar char="•"/>
            </a:pPr>
            <a:r>
              <a:rPr lang="ro-RO" sz="2000" b="0" i="0" kern="1200">
                <a:latin typeface="Posterama"/>
                <a:ea typeface="+mj-ea"/>
                <a:cs typeface="Posterama"/>
              </a:rPr>
              <a:t>S-au obținut următoarele rezultate:</a:t>
            </a:r>
          </a:p>
          <a:p>
            <a:pPr marL="514350" lvl="1" indent="-285750" algn="just">
              <a:buFont typeface="Courier New" panose="020B0504020202020204" pitchFamily="34" charset="0"/>
              <a:buChar char="o"/>
            </a:pPr>
            <a:r>
              <a:rPr lang="ro-RO" sz="1600" b="0" i="0" kern="1200">
                <a:latin typeface="Posterama"/>
                <a:ea typeface="+mj-ea"/>
                <a:cs typeface="Posterama"/>
              </a:rPr>
              <a:t>În primul scenariu, toate deciziile sunt sub pragul de incertitudine.</a:t>
            </a:r>
          </a:p>
          <a:p>
            <a:pPr marL="514350" lvl="1" indent="-285750" algn="just">
              <a:buFont typeface="Courier New" panose="020B0504020202020204" pitchFamily="34" charset="0"/>
              <a:buChar char="o"/>
            </a:pPr>
            <a:r>
              <a:rPr lang="ro-RO" sz="1600" b="0" i="0" kern="1200">
                <a:latin typeface="Posterama"/>
                <a:ea typeface="+mj-ea"/>
                <a:cs typeface="Posterama"/>
              </a:rPr>
              <a:t>În cel de-al doilea scenariu:</a:t>
            </a:r>
          </a:p>
          <a:p>
            <a:pPr marL="742950" lvl="2" indent="-285750" algn="just" rtl="0">
              <a:buFont typeface="Wingdings" panose="020B0504020202020204" pitchFamily="34" charset="0"/>
              <a:buChar char="§"/>
            </a:pPr>
            <a:r>
              <a:rPr lang="ro-RO" sz="1200" b="0" i="0" kern="1200">
                <a:latin typeface="Posterama"/>
                <a:ea typeface="+mj-ea"/>
                <a:cs typeface="Posterama"/>
              </a:rPr>
              <a:t>este vizibilă o creștere a incertitudinii epistemice, care se reduce, însă, odată cu progresul în antrenare.</a:t>
            </a:r>
          </a:p>
          <a:p>
            <a:pPr marL="742950" lvl="2" indent="-285750" algn="just" rtl="0">
              <a:buFont typeface="Wingdings" panose="020B0504020202020204" pitchFamily="34" charset="0"/>
              <a:buChar char="§"/>
            </a:pPr>
            <a:r>
              <a:rPr lang="ro-RO" sz="1200" b="0" i="0" kern="1200">
                <a:latin typeface="Posterama"/>
                <a:ea typeface="+mj-ea"/>
                <a:cs typeface="Posterama"/>
              </a:rPr>
              <a:t>incertitudinea depășește pragul stabilit, la detectarea mașinii oprite, și astfel se recurge la acțiunea de siguranță și episodul se finalizează fără coliziuni</a:t>
            </a:r>
          </a:p>
          <a:p>
            <a:pPr marL="514350" lvl="1" indent="-285750" algn="just">
              <a:buFont typeface="Courier New" panose="020B0504020202020204" pitchFamily="34" charset="0"/>
              <a:buChar char="o"/>
            </a:pPr>
            <a:r>
              <a:rPr lang="ro-RO" sz="1600" b="0" i="0" kern="1200">
                <a:latin typeface="Posterama"/>
                <a:ea typeface="+mj-ea"/>
                <a:cs typeface="Posterama"/>
              </a:rPr>
              <a:t>În cel de-al treilea scenariu:</a:t>
            </a:r>
            <a:endParaRPr lang="en-US">
              <a:latin typeface="Posterama"/>
              <a:ea typeface="+mj-ea"/>
              <a:cs typeface="Posterama"/>
            </a:endParaRPr>
          </a:p>
          <a:p>
            <a:pPr lvl="1" algn="just"/>
            <a:r>
              <a:rPr lang="ro-RO" sz="1400">
                <a:latin typeface="Posterama"/>
                <a:ea typeface="+mj-ea"/>
                <a:cs typeface="Posterama"/>
              </a:rPr>
              <a:t>      </a:t>
            </a:r>
            <a:r>
              <a:rPr lang="ro-RO" sz="1400" b="0" i="0" kern="1200">
                <a:latin typeface="Posterama"/>
                <a:ea typeface="+mj-ea"/>
                <a:cs typeface="Posterama"/>
              </a:rPr>
              <a:t>incertitudinea depășește pragul stabilit și se execută acțiunea de siguranță</a:t>
            </a:r>
            <a:endParaRPr lang="en-US">
              <a:latin typeface="Posterama"/>
              <a:cs typeface="Posterama"/>
            </a:endParaRPr>
          </a:p>
        </p:txBody>
      </p:sp>
    </p:spTree>
    <p:extLst>
      <p:ext uri="{BB962C8B-B14F-4D97-AF65-F5344CB8AC3E}">
        <p14:creationId xmlns:p14="http://schemas.microsoft.com/office/powerpoint/2010/main" val="629856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31118-1A08-28D3-5324-926B9D6ACF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76504"/>
            <a:ext cx="10972800" cy="837883"/>
          </a:xfrm>
        </p:spPr>
        <p:txBody>
          <a:bodyPr/>
          <a:lstStyle/>
          <a:p>
            <a:pPr algn="ctr"/>
            <a:r>
              <a:rPr lang="en-US" sz="4200" b="1" err="1">
                <a:latin typeface="Posterama"/>
                <a:cs typeface="Posterama"/>
              </a:rPr>
              <a:t>Concluzii</a:t>
            </a:r>
            <a:endParaRPr lang="en-US">
              <a:latin typeface="Posterama"/>
              <a:cs typeface="Posterama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C392C7-62E5-925C-CAA9-43F0F22875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872524"/>
            <a:ext cx="10972800" cy="361997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 algn="just" rtl="0">
              <a:buFont typeface="Arial" panose="020B0504020202020204" pitchFamily="34" charset="0"/>
              <a:buChar char="•"/>
            </a:pPr>
            <a:r>
              <a:rPr lang="ro-RO" sz="2000" b="0" i="0" kern="1200">
                <a:latin typeface="Posterama"/>
                <a:ea typeface="+mj-ea"/>
                <a:cs typeface="Posterama"/>
              </a:rPr>
              <a:t>Agentul proiectat de autorii articolului prezintă avantajul, față de modelele deja existente, de a evita coliziunile în situații neprevăzute, pe baza pragului de incertitudine și a acțiunii de siguranță.</a:t>
            </a:r>
            <a:endParaRPr lang="en-US">
              <a:latin typeface="Posterama"/>
              <a:ea typeface="+mj-ea"/>
              <a:cs typeface="Posterama"/>
            </a:endParaRPr>
          </a:p>
          <a:p>
            <a:pPr marL="342900" indent="-342900" algn="just" rtl="0">
              <a:buFont typeface="Arial" panose="020B0504020202020204" pitchFamily="34" charset="0"/>
              <a:buChar char="•"/>
            </a:pPr>
            <a:r>
              <a:rPr lang="ro-RO" sz="2000" b="0" i="0" kern="1200">
                <a:latin typeface="Posterama"/>
                <a:ea typeface="+mj-ea"/>
                <a:cs typeface="Posterama"/>
              </a:rPr>
              <a:t>Totodată, viteza de calcul a agentului analizat este superioară celei a modelelor deja existente.</a:t>
            </a:r>
          </a:p>
          <a:p>
            <a:pPr marL="342900" indent="-342900" algn="just" rtl="0">
              <a:buFont typeface="Arial" panose="020B0504020202020204" pitchFamily="34" charset="0"/>
              <a:buChar char="•"/>
            </a:pPr>
            <a:r>
              <a:rPr lang="ro-RO" sz="2000" b="0" i="0" kern="1200">
                <a:latin typeface="Posterama"/>
                <a:ea typeface="+mj-ea"/>
                <a:cs typeface="Posterama"/>
              </a:rPr>
              <a:t>Un alt aspect ce merită amintit aici este faptul că metoda propusă poate distinge între cele două tipuri de incertitudine, interpretând astfel valorile în mod mai eficient.</a:t>
            </a:r>
          </a:p>
          <a:p>
            <a:pPr marL="342900" indent="-342900" algn="just" rtl="0">
              <a:buFont typeface="Arial" panose="020B0504020202020204" pitchFamily="34" charset="0"/>
              <a:buChar char="•"/>
            </a:pPr>
            <a:r>
              <a:rPr lang="ro-RO" sz="2000" b="0" i="0" kern="1200">
                <a:latin typeface="Posterama"/>
                <a:ea typeface="+mj-ea"/>
                <a:cs typeface="Posterama"/>
              </a:rPr>
              <a:t>Totuși, abordarea din această lucrare prezintă dezavantajul de a necesita un timp de antrenare de patru ori mai îndelungat decât în cazul unui </a:t>
            </a:r>
            <a:r>
              <a:rPr lang="ro-RO" sz="2000" b="0" i="0" kern="1200" err="1">
                <a:latin typeface="Posterama"/>
                <a:ea typeface="+mj-ea"/>
                <a:cs typeface="Posterama"/>
              </a:rPr>
              <a:t>DeepSet</a:t>
            </a:r>
            <a:r>
              <a:rPr lang="ro-RO" sz="2000" b="0" i="0" kern="1200">
                <a:latin typeface="Posterama"/>
                <a:ea typeface="+mj-ea"/>
                <a:cs typeface="Posterama"/>
              </a:rPr>
              <a:t>-Q.</a:t>
            </a:r>
          </a:p>
        </p:txBody>
      </p:sp>
    </p:spTree>
    <p:extLst>
      <p:ext uri="{BB962C8B-B14F-4D97-AF65-F5344CB8AC3E}">
        <p14:creationId xmlns:p14="http://schemas.microsoft.com/office/powerpoint/2010/main" val="32056351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4BB86B6-9532-D219-9276-73C7D54C3F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4" name="Rectangle 63">
            <a:extLst>
              <a:ext uri="{FF2B5EF4-FFF2-40B4-BE49-F238E27FC236}">
                <a16:creationId xmlns:a16="http://schemas.microsoft.com/office/drawing/2014/main" id="{589F6A79-51D1-5579-27B4-0E6F588641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F87FAE0D-8F28-52D7-081B-DCE322739E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94B8517-CEB5-1C2C-978E-1E72C873AFD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6222" r="622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 useBgFill="1">
        <p:nvSpPr>
          <p:cNvPr id="68" name="Freeform: Shape 67">
            <a:extLst>
              <a:ext uri="{FF2B5EF4-FFF2-40B4-BE49-F238E27FC236}">
                <a16:creationId xmlns:a16="http://schemas.microsoft.com/office/drawing/2014/main" id="{D9ABA6BF-4293-BC3C-FABC-51726B72F5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7986" y="0"/>
            <a:ext cx="10615629" cy="6858000"/>
          </a:xfrm>
          <a:custGeom>
            <a:avLst/>
            <a:gdLst>
              <a:gd name="connsiteX0" fmla="*/ 7169276 w 10615629"/>
              <a:gd name="connsiteY0" fmla="*/ 5704266 h 6858000"/>
              <a:gd name="connsiteX1" fmla="*/ 7514897 w 10615629"/>
              <a:gd name="connsiteY1" fmla="*/ 6049887 h 6858000"/>
              <a:gd name="connsiteX2" fmla="*/ 7169276 w 10615629"/>
              <a:gd name="connsiteY2" fmla="*/ 6395508 h 6858000"/>
              <a:gd name="connsiteX3" fmla="*/ 6823655 w 10615629"/>
              <a:gd name="connsiteY3" fmla="*/ 6049887 h 6858000"/>
              <a:gd name="connsiteX4" fmla="*/ 7169276 w 10615629"/>
              <a:gd name="connsiteY4" fmla="*/ 5704266 h 6858000"/>
              <a:gd name="connsiteX5" fmla="*/ 10010446 w 10615629"/>
              <a:gd name="connsiteY5" fmla="*/ 2324705 h 6858000"/>
              <a:gd name="connsiteX6" fmla="*/ 10456760 w 10615629"/>
              <a:gd name="connsiteY6" fmla="*/ 2771019 h 6858000"/>
              <a:gd name="connsiteX7" fmla="*/ 10010446 w 10615629"/>
              <a:gd name="connsiteY7" fmla="*/ 3217333 h 6858000"/>
              <a:gd name="connsiteX8" fmla="*/ 9564132 w 10615629"/>
              <a:gd name="connsiteY8" fmla="*/ 2771019 h 6858000"/>
              <a:gd name="connsiteX9" fmla="*/ 10010446 w 10615629"/>
              <a:gd name="connsiteY9" fmla="*/ 2324705 h 6858000"/>
              <a:gd name="connsiteX10" fmla="*/ 10354145 w 10615629"/>
              <a:gd name="connsiteY10" fmla="*/ 1665213 h 6858000"/>
              <a:gd name="connsiteX11" fmla="*/ 10615629 w 10615629"/>
              <a:gd name="connsiteY11" fmla="*/ 1926697 h 6858000"/>
              <a:gd name="connsiteX12" fmla="*/ 10354145 w 10615629"/>
              <a:gd name="connsiteY12" fmla="*/ 2188181 h 6858000"/>
              <a:gd name="connsiteX13" fmla="*/ 10092661 w 10615629"/>
              <a:gd name="connsiteY13" fmla="*/ 1926697 h 6858000"/>
              <a:gd name="connsiteX14" fmla="*/ 10354145 w 10615629"/>
              <a:gd name="connsiteY14" fmla="*/ 1665213 h 6858000"/>
              <a:gd name="connsiteX15" fmla="*/ 1458901 w 10615629"/>
              <a:gd name="connsiteY15" fmla="*/ 659644 h 6858000"/>
              <a:gd name="connsiteX16" fmla="*/ 1905215 w 10615629"/>
              <a:gd name="connsiteY16" fmla="*/ 1105958 h 6858000"/>
              <a:gd name="connsiteX17" fmla="*/ 1458901 w 10615629"/>
              <a:gd name="connsiteY17" fmla="*/ 1552272 h 6858000"/>
              <a:gd name="connsiteX18" fmla="*/ 1012587 w 10615629"/>
              <a:gd name="connsiteY18" fmla="*/ 1105958 h 6858000"/>
              <a:gd name="connsiteX19" fmla="*/ 1458901 w 10615629"/>
              <a:gd name="connsiteY19" fmla="*/ 659644 h 6858000"/>
              <a:gd name="connsiteX20" fmla="*/ 6674038 w 10615629"/>
              <a:gd name="connsiteY20" fmla="*/ 0 h 6858000"/>
              <a:gd name="connsiteX21" fmla="*/ 10121228 w 10615629"/>
              <a:gd name="connsiteY21" fmla="*/ 0 h 6858000"/>
              <a:gd name="connsiteX22" fmla="*/ 10122250 w 10615629"/>
              <a:gd name="connsiteY22" fmla="*/ 1542 h 6858000"/>
              <a:gd name="connsiteX23" fmla="*/ 9914575 w 10615629"/>
              <a:gd name="connsiteY23" fmla="*/ 1714821 h 6858000"/>
              <a:gd name="connsiteX24" fmla="*/ 9361609 w 10615629"/>
              <a:gd name="connsiteY24" fmla="*/ 2396453 h 6858000"/>
              <a:gd name="connsiteX25" fmla="*/ 9334635 w 10615629"/>
              <a:gd name="connsiteY25" fmla="*/ 3107486 h 6858000"/>
              <a:gd name="connsiteX26" fmla="*/ 9815042 w 10615629"/>
              <a:gd name="connsiteY26" fmla="*/ 3891891 h 6858000"/>
              <a:gd name="connsiteX27" fmla="*/ 9376176 w 10615629"/>
              <a:gd name="connsiteY27" fmla="*/ 5202286 h 6858000"/>
              <a:gd name="connsiteX28" fmla="*/ 7869813 w 10615629"/>
              <a:gd name="connsiteY28" fmla="*/ 5436960 h 6858000"/>
              <a:gd name="connsiteX29" fmla="*/ 6545392 w 10615629"/>
              <a:gd name="connsiteY29" fmla="*/ 5630362 h 6858000"/>
              <a:gd name="connsiteX30" fmla="*/ 5772723 w 10615629"/>
              <a:gd name="connsiteY30" fmla="*/ 6502431 h 6858000"/>
              <a:gd name="connsiteX31" fmla="*/ 5542129 w 10615629"/>
              <a:gd name="connsiteY31" fmla="*/ 6791052 h 6858000"/>
              <a:gd name="connsiteX32" fmla="*/ 5487454 w 10615629"/>
              <a:gd name="connsiteY32" fmla="*/ 6858000 h 6858000"/>
              <a:gd name="connsiteX33" fmla="*/ 3860772 w 10615629"/>
              <a:gd name="connsiteY33" fmla="*/ 6858000 h 6858000"/>
              <a:gd name="connsiteX34" fmla="*/ 3806309 w 10615629"/>
              <a:gd name="connsiteY34" fmla="*/ 6753976 h 6858000"/>
              <a:gd name="connsiteX35" fmla="*/ 3692626 w 10615629"/>
              <a:gd name="connsiteY35" fmla="*/ 6315366 h 6858000"/>
              <a:gd name="connsiteX36" fmla="*/ 2561203 w 10615629"/>
              <a:gd name="connsiteY36" fmla="*/ 5694965 h 6858000"/>
              <a:gd name="connsiteX37" fmla="*/ 69617 w 10615629"/>
              <a:gd name="connsiteY37" fmla="*/ 4316865 h 6858000"/>
              <a:gd name="connsiteX38" fmla="*/ 1643 w 10615629"/>
              <a:gd name="connsiteY38" fmla="*/ 3718987 h 6858000"/>
              <a:gd name="connsiteX39" fmla="*/ 368893 w 10615629"/>
              <a:gd name="connsiteY39" fmla="*/ 2555465 h 6858000"/>
              <a:gd name="connsiteX40" fmla="*/ 1113509 w 10615629"/>
              <a:gd name="connsiteY40" fmla="*/ 2231777 h 6858000"/>
              <a:gd name="connsiteX41" fmla="*/ 2037233 w 10615629"/>
              <a:gd name="connsiteY41" fmla="*/ 2044714 h 6858000"/>
              <a:gd name="connsiteX42" fmla="*/ 2547311 w 10615629"/>
              <a:gd name="connsiteY42" fmla="*/ 1444273 h 6858000"/>
              <a:gd name="connsiteX43" fmla="*/ 3900864 w 10615629"/>
              <a:gd name="connsiteY43" fmla="*/ 617925 h 6858000"/>
              <a:gd name="connsiteX44" fmla="*/ 4571572 w 10615629"/>
              <a:gd name="connsiteY44" fmla="*/ 899937 h 6858000"/>
              <a:gd name="connsiteX45" fmla="*/ 6039226 w 10615629"/>
              <a:gd name="connsiteY45" fmla="*/ 670658 h 6858000"/>
              <a:gd name="connsiteX46" fmla="*/ 6656610 w 10615629"/>
              <a:gd name="connsiteY46" fmla="*/ 161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10615629" h="6858000">
                <a:moveTo>
                  <a:pt x="7169276" y="5704266"/>
                </a:moveTo>
                <a:cubicBezTo>
                  <a:pt x="7360157" y="5704266"/>
                  <a:pt x="7514897" y="5859006"/>
                  <a:pt x="7514897" y="6049887"/>
                </a:cubicBezTo>
                <a:cubicBezTo>
                  <a:pt x="7514897" y="6240768"/>
                  <a:pt x="7360157" y="6395508"/>
                  <a:pt x="7169276" y="6395508"/>
                </a:cubicBezTo>
                <a:cubicBezTo>
                  <a:pt x="6978395" y="6395508"/>
                  <a:pt x="6823655" y="6240768"/>
                  <a:pt x="6823655" y="6049887"/>
                </a:cubicBezTo>
                <a:cubicBezTo>
                  <a:pt x="6823655" y="5859006"/>
                  <a:pt x="6978395" y="5704266"/>
                  <a:pt x="7169276" y="5704266"/>
                </a:cubicBezTo>
                <a:close/>
                <a:moveTo>
                  <a:pt x="10010446" y="2324705"/>
                </a:moveTo>
                <a:cubicBezTo>
                  <a:pt x="10256938" y="2324705"/>
                  <a:pt x="10456760" y="2524528"/>
                  <a:pt x="10456760" y="2771019"/>
                </a:cubicBezTo>
                <a:cubicBezTo>
                  <a:pt x="10456760" y="3017511"/>
                  <a:pt x="10256938" y="3217333"/>
                  <a:pt x="10010446" y="3217333"/>
                </a:cubicBezTo>
                <a:cubicBezTo>
                  <a:pt x="9763954" y="3217333"/>
                  <a:pt x="9564132" y="3017511"/>
                  <a:pt x="9564132" y="2771019"/>
                </a:cubicBezTo>
                <a:cubicBezTo>
                  <a:pt x="9564132" y="2524528"/>
                  <a:pt x="9763954" y="2324705"/>
                  <a:pt x="10010446" y="2324705"/>
                </a:cubicBezTo>
                <a:close/>
                <a:moveTo>
                  <a:pt x="10354145" y="1665213"/>
                </a:moveTo>
                <a:cubicBezTo>
                  <a:pt x="10498559" y="1665213"/>
                  <a:pt x="10615629" y="1782283"/>
                  <a:pt x="10615629" y="1926697"/>
                </a:cubicBezTo>
                <a:cubicBezTo>
                  <a:pt x="10615629" y="2071111"/>
                  <a:pt x="10498559" y="2188181"/>
                  <a:pt x="10354145" y="2188181"/>
                </a:cubicBezTo>
                <a:cubicBezTo>
                  <a:pt x="10209731" y="2188181"/>
                  <a:pt x="10092661" y="2071111"/>
                  <a:pt x="10092661" y="1926697"/>
                </a:cubicBezTo>
                <a:cubicBezTo>
                  <a:pt x="10092661" y="1782283"/>
                  <a:pt x="10209731" y="1665213"/>
                  <a:pt x="10354145" y="1665213"/>
                </a:cubicBezTo>
                <a:close/>
                <a:moveTo>
                  <a:pt x="1458901" y="659644"/>
                </a:moveTo>
                <a:cubicBezTo>
                  <a:pt x="1705393" y="659644"/>
                  <a:pt x="1905215" y="859466"/>
                  <a:pt x="1905215" y="1105958"/>
                </a:cubicBezTo>
                <a:cubicBezTo>
                  <a:pt x="1905215" y="1352450"/>
                  <a:pt x="1705393" y="1552272"/>
                  <a:pt x="1458901" y="1552272"/>
                </a:cubicBezTo>
                <a:cubicBezTo>
                  <a:pt x="1212409" y="1552272"/>
                  <a:pt x="1012587" y="1352450"/>
                  <a:pt x="1012587" y="1105958"/>
                </a:cubicBezTo>
                <a:cubicBezTo>
                  <a:pt x="1012587" y="859466"/>
                  <a:pt x="1212409" y="659644"/>
                  <a:pt x="1458901" y="659644"/>
                </a:cubicBezTo>
                <a:close/>
                <a:moveTo>
                  <a:pt x="6674038" y="0"/>
                </a:moveTo>
                <a:lnTo>
                  <a:pt x="10121228" y="0"/>
                </a:lnTo>
                <a:lnTo>
                  <a:pt x="10122250" y="1542"/>
                </a:lnTo>
                <a:cubicBezTo>
                  <a:pt x="10407914" y="485220"/>
                  <a:pt x="10448238" y="1134713"/>
                  <a:pt x="9914575" y="1714821"/>
                </a:cubicBezTo>
                <a:cubicBezTo>
                  <a:pt x="9716856" y="1929804"/>
                  <a:pt x="9539638" y="2164208"/>
                  <a:pt x="9361609" y="2396453"/>
                </a:cubicBezTo>
                <a:cubicBezTo>
                  <a:pt x="9193292" y="2616157"/>
                  <a:pt x="9188572" y="2869712"/>
                  <a:pt x="9334635" y="3107486"/>
                </a:cubicBezTo>
                <a:cubicBezTo>
                  <a:pt x="9495670" y="3368730"/>
                  <a:pt x="9683004" y="3617025"/>
                  <a:pt x="9815042" y="3891891"/>
                </a:cubicBezTo>
                <a:cubicBezTo>
                  <a:pt x="10050525" y="4382007"/>
                  <a:pt x="9955575" y="4864841"/>
                  <a:pt x="9376176" y="5202286"/>
                </a:cubicBezTo>
                <a:cubicBezTo>
                  <a:pt x="8901029" y="5479039"/>
                  <a:pt x="8396077" y="5489829"/>
                  <a:pt x="7869813" y="5436960"/>
                </a:cubicBezTo>
                <a:cubicBezTo>
                  <a:pt x="7414764" y="5391373"/>
                  <a:pt x="6924917" y="5356038"/>
                  <a:pt x="6545392" y="5630362"/>
                </a:cubicBezTo>
                <a:cubicBezTo>
                  <a:pt x="6238294" y="5852628"/>
                  <a:pt x="6024795" y="6205178"/>
                  <a:pt x="5772723" y="6502431"/>
                </a:cubicBezTo>
                <a:cubicBezTo>
                  <a:pt x="5693285" y="6596233"/>
                  <a:pt x="5618533" y="6694485"/>
                  <a:pt x="5542129" y="6791052"/>
                </a:cubicBezTo>
                <a:lnTo>
                  <a:pt x="5487454" y="6858000"/>
                </a:lnTo>
                <a:lnTo>
                  <a:pt x="3860772" y="6858000"/>
                </a:lnTo>
                <a:lnTo>
                  <a:pt x="3806309" y="6753976"/>
                </a:lnTo>
                <a:cubicBezTo>
                  <a:pt x="3748311" y="6617180"/>
                  <a:pt x="3717510" y="6461835"/>
                  <a:pt x="3692626" y="6315366"/>
                </a:cubicBezTo>
                <a:cubicBezTo>
                  <a:pt x="3594980" y="5743923"/>
                  <a:pt x="2996563" y="5569132"/>
                  <a:pt x="2561203" y="5694965"/>
                </a:cubicBezTo>
                <a:cubicBezTo>
                  <a:pt x="1295584" y="6063834"/>
                  <a:pt x="405173" y="5417942"/>
                  <a:pt x="69617" y="4316865"/>
                </a:cubicBezTo>
                <a:cubicBezTo>
                  <a:pt x="12163" y="4128181"/>
                  <a:pt x="22818" y="3919404"/>
                  <a:pt x="1643" y="3718987"/>
                </a:cubicBezTo>
                <a:cubicBezTo>
                  <a:pt x="-11845" y="3285650"/>
                  <a:pt x="53163" y="2879692"/>
                  <a:pt x="368893" y="2555465"/>
                </a:cubicBezTo>
                <a:cubicBezTo>
                  <a:pt x="570254" y="2348709"/>
                  <a:pt x="826642" y="2266304"/>
                  <a:pt x="1113509" y="2231777"/>
                </a:cubicBezTo>
                <a:cubicBezTo>
                  <a:pt x="1425464" y="2194013"/>
                  <a:pt x="1739171" y="2139122"/>
                  <a:pt x="2037233" y="2044714"/>
                </a:cubicBezTo>
                <a:cubicBezTo>
                  <a:pt x="2313448" y="1957047"/>
                  <a:pt x="2430109" y="1689061"/>
                  <a:pt x="2547311" y="1444273"/>
                </a:cubicBezTo>
                <a:cubicBezTo>
                  <a:pt x="2839304" y="834121"/>
                  <a:pt x="3300290" y="529585"/>
                  <a:pt x="3900864" y="617925"/>
                </a:cubicBezTo>
                <a:cubicBezTo>
                  <a:pt x="4133785" y="652182"/>
                  <a:pt x="4362119" y="778959"/>
                  <a:pt x="4571572" y="899937"/>
                </a:cubicBezTo>
                <a:cubicBezTo>
                  <a:pt x="5133170" y="1224435"/>
                  <a:pt x="5641899" y="1068660"/>
                  <a:pt x="6039226" y="670658"/>
                </a:cubicBezTo>
                <a:cubicBezTo>
                  <a:pt x="6250634" y="458239"/>
                  <a:pt x="6444898" y="227157"/>
                  <a:pt x="6656610" y="16159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8313F4-9956-CAED-9A2E-0F03D21EEB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94377" y="2702118"/>
            <a:ext cx="6809383" cy="1611146"/>
          </a:xfrm>
        </p:spPr>
        <p:txBody>
          <a:bodyPr>
            <a:normAutofit/>
          </a:bodyPr>
          <a:lstStyle/>
          <a:p>
            <a:pPr algn="ctr"/>
            <a:r>
              <a:rPr lang="en-US" sz="3100">
                <a:ea typeface="+mj-lt"/>
                <a:cs typeface="+mj-lt"/>
              </a:rPr>
              <a:t>Autonomous Highway Driving using Deep Reinforcement Learning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F6ED7CEB-17D3-F2B3-DBC4-7E262E4832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03671" y="2998014"/>
            <a:ext cx="6783798" cy="233412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0" indent="-457200">
              <a:buFont typeface="Arial" panose="020B0504020202020204" pitchFamily="34" charset="0"/>
              <a:buChar char="•"/>
            </a:pPr>
            <a:endParaRPr lang="en-US" sz="1500">
              <a:ea typeface="+mn-lt"/>
              <a:cs typeface="+mn-lt"/>
            </a:endParaRPr>
          </a:p>
          <a:p>
            <a:pPr marL="457200" indent="-457200" algn="ctr">
              <a:buAutoNum type="arabicPeriod"/>
            </a:pPr>
            <a:endParaRPr lang="en-US" sz="1900">
              <a:latin typeface="Posterama"/>
              <a:cs typeface="Posteram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A70A954-F7D2-19BB-F1B8-6ABEC9E0FEEA}"/>
              </a:ext>
            </a:extLst>
          </p:cNvPr>
          <p:cNvSpPr txBox="1"/>
          <p:nvPr/>
        </p:nvSpPr>
        <p:spPr>
          <a:xfrm>
            <a:off x="9553137" y="6657945"/>
            <a:ext cx="2638863" cy="200055"/>
          </a:xfrm>
          <a:prstGeom prst="rect">
            <a:avLst/>
          </a:prstGeom>
          <a:solidFill>
            <a:srgbClr val="000000"/>
          </a:solidFill>
        </p:spPr>
        <p:txBody>
          <a:bodyPr wrap="none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BY-ND</a:t>
            </a:r>
            <a:r>
              <a:rPr lang="en-US" sz="700">
                <a:solidFill>
                  <a:srgbClr val="FFFFFF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1452683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7C48F90-AFD5-4232-AE7D-27B956BF7E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73C96EE1-9524-4300-BFAC-56AA55EB49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855747" y="-1"/>
            <a:ext cx="6336253" cy="6858001"/>
          </a:xfrm>
          <a:custGeom>
            <a:avLst/>
            <a:gdLst>
              <a:gd name="connsiteX0" fmla="*/ 5721063 w 6336253"/>
              <a:gd name="connsiteY0" fmla="*/ 3536635 h 6858001"/>
              <a:gd name="connsiteX1" fmla="*/ 6230651 w 6336253"/>
              <a:gd name="connsiteY1" fmla="*/ 4046223 h 6858001"/>
              <a:gd name="connsiteX2" fmla="*/ 5721063 w 6336253"/>
              <a:gd name="connsiteY2" fmla="*/ 4555811 h 6858001"/>
              <a:gd name="connsiteX3" fmla="*/ 5211475 w 6336253"/>
              <a:gd name="connsiteY3" fmla="*/ 4046223 h 6858001"/>
              <a:gd name="connsiteX4" fmla="*/ 5721063 w 6336253"/>
              <a:gd name="connsiteY4" fmla="*/ 3536635 h 6858001"/>
              <a:gd name="connsiteX5" fmla="*/ 5456902 w 6336253"/>
              <a:gd name="connsiteY5" fmla="*/ 0 h 6858001"/>
              <a:gd name="connsiteX6" fmla="*/ 6321710 w 6336253"/>
              <a:gd name="connsiteY6" fmla="*/ 0 h 6858001"/>
              <a:gd name="connsiteX7" fmla="*/ 6332019 w 6336253"/>
              <a:gd name="connsiteY7" fmla="*/ 42969 h 6858001"/>
              <a:gd name="connsiteX8" fmla="*/ 6320934 w 6336253"/>
              <a:gd name="connsiteY8" fmla="*/ 219852 h 6858001"/>
              <a:gd name="connsiteX9" fmla="*/ 5774313 w 6336253"/>
              <a:gd name="connsiteY9" fmla="*/ 535443 h 6858001"/>
              <a:gd name="connsiteX10" fmla="*/ 5444200 w 6336253"/>
              <a:gd name="connsiteY10" fmla="*/ 78052 h 6858001"/>
              <a:gd name="connsiteX11" fmla="*/ 609600 w 6336253"/>
              <a:gd name="connsiteY11" fmla="*/ 0 h 6858001"/>
              <a:gd name="connsiteX12" fmla="*/ 1171409 w 6336253"/>
              <a:gd name="connsiteY12" fmla="*/ 0 h 6858001"/>
              <a:gd name="connsiteX13" fmla="*/ 4838473 w 6336253"/>
              <a:gd name="connsiteY13" fmla="*/ 0 h 6858001"/>
              <a:gd name="connsiteX14" fmla="*/ 4830349 w 6336253"/>
              <a:gd name="connsiteY14" fmla="*/ 184996 h 6858001"/>
              <a:gd name="connsiteX15" fmla="*/ 4833376 w 6336253"/>
              <a:gd name="connsiteY15" fmla="*/ 419995 h 6858001"/>
              <a:gd name="connsiteX16" fmla="*/ 5281338 w 6336253"/>
              <a:gd name="connsiteY16" fmla="*/ 1068099 h 6858001"/>
              <a:gd name="connsiteX17" fmla="*/ 5729205 w 6336253"/>
              <a:gd name="connsiteY17" fmla="*/ 2589405 h 6858001"/>
              <a:gd name="connsiteX18" fmla="*/ 5283212 w 6336253"/>
              <a:gd name="connsiteY18" fmla="*/ 3164269 h 6858001"/>
              <a:gd name="connsiteX19" fmla="*/ 5124820 w 6336253"/>
              <a:gd name="connsiteY19" fmla="*/ 4641255 h 6858001"/>
              <a:gd name="connsiteX20" fmla="*/ 5736551 w 6336253"/>
              <a:gd name="connsiteY20" fmla="*/ 5670858 h 6858001"/>
              <a:gd name="connsiteX21" fmla="*/ 6022123 w 6336253"/>
              <a:gd name="connsiteY21" fmla="*/ 6707670 h 6858001"/>
              <a:gd name="connsiteX22" fmla="*/ 6024496 w 6336253"/>
              <a:gd name="connsiteY22" fmla="*/ 6858000 h 6858001"/>
              <a:gd name="connsiteX23" fmla="*/ 2242268 w 6336253"/>
              <a:gd name="connsiteY23" fmla="*/ 6858000 h 6858001"/>
              <a:gd name="connsiteX24" fmla="*/ 2242268 w 6336253"/>
              <a:gd name="connsiteY24" fmla="*/ 6858001 h 6858001"/>
              <a:gd name="connsiteX25" fmla="*/ 0 w 6336253"/>
              <a:gd name="connsiteY25" fmla="*/ 6858001 h 6858001"/>
              <a:gd name="connsiteX26" fmla="*/ 0 w 6336253"/>
              <a:gd name="connsiteY26" fmla="*/ 1 h 6858001"/>
              <a:gd name="connsiteX27" fmla="*/ 609600 w 6336253"/>
              <a:gd name="connsiteY27" fmla="*/ 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6336253" h="6858001">
                <a:moveTo>
                  <a:pt x="5721063" y="3536635"/>
                </a:moveTo>
                <a:cubicBezTo>
                  <a:pt x="6002501" y="3536635"/>
                  <a:pt x="6230651" y="3764785"/>
                  <a:pt x="6230651" y="4046223"/>
                </a:cubicBezTo>
                <a:cubicBezTo>
                  <a:pt x="6230651" y="4327661"/>
                  <a:pt x="6002501" y="4555811"/>
                  <a:pt x="5721063" y="4555811"/>
                </a:cubicBezTo>
                <a:cubicBezTo>
                  <a:pt x="5439625" y="4555811"/>
                  <a:pt x="5211475" y="4327661"/>
                  <a:pt x="5211475" y="4046223"/>
                </a:cubicBezTo>
                <a:cubicBezTo>
                  <a:pt x="5211475" y="3764785"/>
                  <a:pt x="5439625" y="3536635"/>
                  <a:pt x="5721063" y="3536635"/>
                </a:cubicBezTo>
                <a:close/>
                <a:moveTo>
                  <a:pt x="5456902" y="0"/>
                </a:moveTo>
                <a:lnTo>
                  <a:pt x="6321710" y="0"/>
                </a:lnTo>
                <a:lnTo>
                  <a:pt x="6332019" y="42969"/>
                </a:lnTo>
                <a:cubicBezTo>
                  <a:pt x="6340015" y="100391"/>
                  <a:pt x="6336884" y="160329"/>
                  <a:pt x="6320934" y="219852"/>
                </a:cubicBezTo>
                <a:cubicBezTo>
                  <a:pt x="6257137" y="457945"/>
                  <a:pt x="6012407" y="599240"/>
                  <a:pt x="5774313" y="535443"/>
                </a:cubicBezTo>
                <a:cubicBezTo>
                  <a:pt x="5565982" y="479621"/>
                  <a:pt x="5431761" y="285271"/>
                  <a:pt x="5444200" y="78052"/>
                </a:cubicBezTo>
                <a:close/>
                <a:moveTo>
                  <a:pt x="609600" y="0"/>
                </a:moveTo>
                <a:lnTo>
                  <a:pt x="1171409" y="0"/>
                </a:lnTo>
                <a:lnTo>
                  <a:pt x="4838473" y="0"/>
                </a:lnTo>
                <a:lnTo>
                  <a:pt x="4830349" y="184996"/>
                </a:lnTo>
                <a:cubicBezTo>
                  <a:pt x="4828991" y="263520"/>
                  <a:pt x="4829864" y="341910"/>
                  <a:pt x="4833376" y="419995"/>
                </a:cubicBezTo>
                <a:cubicBezTo>
                  <a:pt x="4846565" y="709488"/>
                  <a:pt x="5075226" y="891535"/>
                  <a:pt x="5281338" y="1068099"/>
                </a:cubicBezTo>
                <a:cubicBezTo>
                  <a:pt x="5795128" y="1508061"/>
                  <a:pt x="5969974" y="2032158"/>
                  <a:pt x="5729205" y="2589405"/>
                </a:cubicBezTo>
                <a:cubicBezTo>
                  <a:pt x="5635831" y="2805523"/>
                  <a:pt x="5454276" y="2993264"/>
                  <a:pt x="5283212" y="3164269"/>
                </a:cubicBezTo>
                <a:cubicBezTo>
                  <a:pt x="4824418" y="3622744"/>
                  <a:pt x="4843217" y="4154456"/>
                  <a:pt x="5124820" y="4641255"/>
                </a:cubicBezTo>
                <a:cubicBezTo>
                  <a:pt x="5325440" y="4986832"/>
                  <a:pt x="5565996" y="5311556"/>
                  <a:pt x="5736551" y="5670858"/>
                </a:cubicBezTo>
                <a:cubicBezTo>
                  <a:pt x="5902602" y="6019042"/>
                  <a:pt x="6001121" y="6366409"/>
                  <a:pt x="6022123" y="6707670"/>
                </a:cubicBezTo>
                <a:lnTo>
                  <a:pt x="6024496" y="6858000"/>
                </a:lnTo>
                <a:lnTo>
                  <a:pt x="2242268" y="6858000"/>
                </a:lnTo>
                <a:lnTo>
                  <a:pt x="2242268" y="6858001"/>
                </a:lnTo>
                <a:lnTo>
                  <a:pt x="0" y="6858001"/>
                </a:lnTo>
                <a:lnTo>
                  <a:pt x="0" y="1"/>
                </a:lnTo>
                <a:lnTo>
                  <a:pt x="609600" y="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5F2D29-42B0-BADD-3AA4-ABF78C3D9C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52782"/>
            <a:ext cx="5545870" cy="16585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400" b="1">
                <a:ea typeface="+mj-lt"/>
                <a:cs typeface="+mj-lt"/>
              </a:rPr>
              <a:t>Autonomous Highway Driving using Deep Reinforcement Learning</a:t>
            </a:r>
            <a:endParaRPr lang="en-US" sz="3400">
              <a:cs typeface="Posterama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090E44-1DAD-D282-B4EB-94D25447AF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548521"/>
            <a:ext cx="5616422" cy="347061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lnSpc>
                <a:spcPct val="100000"/>
              </a:lnSpc>
              <a:buFont typeface="Wingdings" panose="020B0504020202020204" pitchFamily="34" charset="0"/>
              <a:buChar char="§"/>
            </a:pPr>
            <a:r>
              <a:rPr lang="en-US" sz="1400" b="1" err="1">
                <a:latin typeface="Arial"/>
                <a:cs typeface="Arial"/>
              </a:rPr>
              <a:t>Scopul</a:t>
            </a:r>
            <a:r>
              <a:rPr lang="en-US" sz="1400" b="1">
                <a:latin typeface="Arial"/>
                <a:cs typeface="Arial"/>
              </a:rPr>
              <a:t> </a:t>
            </a:r>
            <a:r>
              <a:rPr lang="en-US" sz="1400" b="1" err="1">
                <a:latin typeface="Arial"/>
                <a:cs typeface="Arial"/>
              </a:rPr>
              <a:t>articolului</a:t>
            </a:r>
            <a:r>
              <a:rPr lang="en-US" sz="1400" b="1">
                <a:latin typeface="Arial"/>
                <a:cs typeface="Arial"/>
              </a:rPr>
              <a:t>: </a:t>
            </a:r>
            <a:r>
              <a:rPr lang="en-US" sz="1400" err="1">
                <a:latin typeface="Arial"/>
                <a:cs typeface="Arial"/>
              </a:rPr>
              <a:t>învățarea</a:t>
            </a:r>
            <a:r>
              <a:rPr lang="en-US" sz="1400">
                <a:latin typeface="Arial"/>
                <a:cs typeface="Arial"/>
              </a:rPr>
              <a:t> </a:t>
            </a:r>
            <a:r>
              <a:rPr lang="en-US" sz="1400" err="1">
                <a:latin typeface="Arial"/>
                <a:cs typeface="Arial"/>
              </a:rPr>
              <a:t>unui</a:t>
            </a:r>
            <a:r>
              <a:rPr lang="en-US" sz="1400">
                <a:latin typeface="Arial"/>
                <a:cs typeface="Arial"/>
              </a:rPr>
              <a:t> agent de Deep Reinforcement Learning </a:t>
            </a:r>
            <a:r>
              <a:rPr lang="en-US" sz="1400" err="1">
                <a:latin typeface="Arial"/>
                <a:cs typeface="Arial"/>
              </a:rPr>
              <a:t>să</a:t>
            </a:r>
            <a:r>
              <a:rPr lang="en-US" sz="1400">
                <a:latin typeface="Arial"/>
                <a:cs typeface="Arial"/>
              </a:rPr>
              <a:t> </a:t>
            </a:r>
            <a:r>
              <a:rPr lang="en-US" sz="1400" err="1">
                <a:latin typeface="Arial"/>
                <a:cs typeface="Arial"/>
              </a:rPr>
              <a:t>conducă</a:t>
            </a:r>
            <a:r>
              <a:rPr lang="en-US" sz="1400">
                <a:latin typeface="Arial"/>
                <a:cs typeface="Arial"/>
              </a:rPr>
              <a:t> </a:t>
            </a:r>
            <a:r>
              <a:rPr lang="en-US" sz="1400" err="1">
                <a:latin typeface="Arial"/>
                <a:cs typeface="Arial"/>
              </a:rPr>
              <a:t>autonom</a:t>
            </a:r>
            <a:r>
              <a:rPr lang="en-US" sz="1400">
                <a:latin typeface="Arial"/>
                <a:cs typeface="Arial"/>
              </a:rPr>
              <a:t> pe </a:t>
            </a:r>
            <a:r>
              <a:rPr lang="en-US" sz="1400" err="1">
                <a:latin typeface="Arial"/>
                <a:cs typeface="Arial"/>
              </a:rPr>
              <a:t>autostrăzi</a:t>
            </a:r>
            <a:endParaRPr lang="en-US" sz="1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lang="en-US" sz="1400">
              <a:latin typeface="Arial"/>
              <a:cs typeface="Arial"/>
            </a:endParaRPr>
          </a:p>
          <a:p>
            <a:pPr marL="342900" indent="-342900">
              <a:lnSpc>
                <a:spcPct val="100000"/>
              </a:lnSpc>
              <a:buFont typeface="Wingdings" panose="020B0504020202020204" pitchFamily="34" charset="0"/>
              <a:buChar char="§"/>
            </a:pPr>
            <a:r>
              <a:rPr lang="en-US" sz="1400" b="1" err="1">
                <a:latin typeface="Arial"/>
                <a:cs typeface="Arial"/>
              </a:rPr>
              <a:t>Algoritmul</a:t>
            </a:r>
            <a:r>
              <a:rPr lang="en-US" sz="1400" b="1">
                <a:latin typeface="Arial"/>
                <a:cs typeface="Arial"/>
              </a:rPr>
              <a:t> </a:t>
            </a:r>
            <a:r>
              <a:rPr lang="en-US" sz="1400" b="1" err="1">
                <a:latin typeface="Arial"/>
                <a:cs typeface="Arial"/>
              </a:rPr>
              <a:t>propus</a:t>
            </a:r>
            <a:r>
              <a:rPr lang="en-US" sz="1400" b="1">
                <a:latin typeface="Arial"/>
                <a:cs typeface="Arial"/>
              </a:rPr>
              <a:t>:</a:t>
            </a:r>
            <a:endParaRPr lang="en-US" sz="1400">
              <a:latin typeface="Arial"/>
              <a:cs typeface="Arial"/>
            </a:endParaRPr>
          </a:p>
          <a:p>
            <a:pPr marL="514350" lvl="1" indent="-285750">
              <a:lnSpc>
                <a:spcPct val="100000"/>
              </a:lnSpc>
              <a:buFont typeface="Courier New" panose="020B0504020202020204" pitchFamily="34" charset="0"/>
              <a:buChar char="o"/>
            </a:pPr>
            <a:r>
              <a:rPr lang="en-US" sz="1400" err="1">
                <a:latin typeface="Arial"/>
                <a:cs typeface="Arial"/>
              </a:rPr>
              <a:t>Algoritmul</a:t>
            </a:r>
            <a:r>
              <a:rPr lang="en-US" sz="1400">
                <a:latin typeface="Arial"/>
                <a:cs typeface="Arial"/>
              </a:rPr>
              <a:t> DDQN – </a:t>
            </a:r>
            <a:r>
              <a:rPr lang="en-US" sz="1400" err="1">
                <a:latin typeface="Arial"/>
                <a:cs typeface="Arial"/>
              </a:rPr>
              <a:t>rectifică</a:t>
            </a:r>
            <a:r>
              <a:rPr lang="en-US" sz="1400">
                <a:latin typeface="Arial"/>
                <a:cs typeface="Arial"/>
              </a:rPr>
              <a:t> </a:t>
            </a:r>
            <a:r>
              <a:rPr lang="en-US" sz="1400" err="1">
                <a:latin typeface="Arial"/>
                <a:cs typeface="Arial"/>
              </a:rPr>
              <a:t>problema</a:t>
            </a:r>
            <a:r>
              <a:rPr lang="en-US" sz="1400">
                <a:latin typeface="Arial"/>
                <a:cs typeface="Arial"/>
              </a:rPr>
              <a:t> de </a:t>
            </a:r>
            <a:r>
              <a:rPr lang="en-US" sz="1400" err="1">
                <a:latin typeface="Arial"/>
                <a:cs typeface="Arial"/>
              </a:rPr>
              <a:t>supraestimare</a:t>
            </a:r>
            <a:r>
              <a:rPr lang="en-US" sz="1400">
                <a:latin typeface="Arial"/>
                <a:cs typeface="Arial"/>
              </a:rPr>
              <a:t> </a:t>
            </a:r>
            <a:r>
              <a:rPr lang="en-US" sz="1400" err="1">
                <a:latin typeface="Arial"/>
                <a:cs typeface="Arial"/>
              </a:rPr>
              <a:t>prezentă</a:t>
            </a:r>
            <a:r>
              <a:rPr lang="en-US" sz="1400">
                <a:latin typeface="Arial"/>
                <a:cs typeface="Arial"/>
              </a:rPr>
              <a:t> in DQN</a:t>
            </a:r>
          </a:p>
          <a:p>
            <a:pPr marL="514350" lvl="1" indent="-285750">
              <a:lnSpc>
                <a:spcPct val="100000"/>
              </a:lnSpc>
              <a:buFont typeface="Courier New" panose="020B0504020202020204" pitchFamily="34" charset="0"/>
              <a:buChar char="o"/>
            </a:pPr>
            <a:r>
              <a:rPr lang="en-US" sz="1400" err="1">
                <a:latin typeface="Arial"/>
                <a:cs typeface="Arial"/>
              </a:rPr>
              <a:t>Verificări</a:t>
            </a:r>
            <a:r>
              <a:rPr lang="en-US" sz="1400">
                <a:latin typeface="Arial"/>
                <a:cs typeface="Arial"/>
              </a:rPr>
              <a:t> de </a:t>
            </a:r>
            <a:r>
              <a:rPr lang="en-US" sz="1400" err="1">
                <a:latin typeface="Arial"/>
                <a:cs typeface="Arial"/>
              </a:rPr>
              <a:t>siguranță</a:t>
            </a:r>
            <a:r>
              <a:rPr lang="en-US" sz="1400">
                <a:latin typeface="Arial"/>
                <a:cs typeface="Arial"/>
              </a:rPr>
              <a:t> pe </a:t>
            </a:r>
            <a:r>
              <a:rPr lang="en-US" sz="1400" err="1">
                <a:latin typeface="Arial"/>
                <a:cs typeface="Arial"/>
              </a:rPr>
              <a:t>orizont</a:t>
            </a:r>
            <a:r>
              <a:rPr lang="en-US" sz="1400">
                <a:latin typeface="Arial"/>
                <a:cs typeface="Arial"/>
              </a:rPr>
              <a:t> de </a:t>
            </a:r>
            <a:r>
              <a:rPr lang="en-US" sz="1400" err="1">
                <a:latin typeface="Arial"/>
                <a:cs typeface="Arial"/>
              </a:rPr>
              <a:t>distanță</a:t>
            </a:r>
            <a:r>
              <a:rPr lang="en-US" sz="1400">
                <a:latin typeface="Arial"/>
                <a:cs typeface="Arial"/>
              </a:rPr>
              <a:t> </a:t>
            </a:r>
            <a:r>
              <a:rPr lang="en-US" sz="1400" err="1">
                <a:latin typeface="Arial"/>
                <a:cs typeface="Arial"/>
              </a:rPr>
              <a:t>restrânsă</a:t>
            </a:r>
            <a:endParaRPr lang="en-US" sz="1400">
              <a:latin typeface="Arial"/>
              <a:cs typeface="Arial"/>
            </a:endParaRPr>
          </a:p>
          <a:p>
            <a:pPr marL="514350" lvl="1" indent="-285750">
              <a:lnSpc>
                <a:spcPct val="100000"/>
              </a:lnSpc>
              <a:buFont typeface="Courier New" panose="020B0504020202020204" pitchFamily="34" charset="0"/>
              <a:buChar char="o"/>
            </a:pPr>
            <a:r>
              <a:rPr lang="en-US" sz="1400">
                <a:latin typeface="Arial"/>
                <a:cs typeface="Arial"/>
              </a:rPr>
              <a:t>Buffer de </a:t>
            </a:r>
            <a:r>
              <a:rPr lang="en-US" sz="1400" err="1">
                <a:latin typeface="Arial"/>
                <a:cs typeface="Arial"/>
              </a:rPr>
              <a:t>coliziuni</a:t>
            </a:r>
            <a:r>
              <a:rPr lang="en-US" sz="1400">
                <a:latin typeface="Arial"/>
                <a:cs typeface="Arial"/>
              </a:rPr>
              <a:t> </a:t>
            </a:r>
            <a:r>
              <a:rPr lang="en-US" sz="1400" err="1">
                <a:latin typeface="Arial"/>
                <a:cs typeface="Arial"/>
              </a:rPr>
              <a:t>pentru</a:t>
            </a:r>
            <a:r>
              <a:rPr lang="en-US" sz="1400">
                <a:latin typeface="Arial"/>
                <a:cs typeface="Arial"/>
              </a:rPr>
              <a:t> </a:t>
            </a:r>
            <a:r>
              <a:rPr lang="en-US" sz="1400" err="1">
                <a:latin typeface="Arial"/>
                <a:cs typeface="Arial"/>
              </a:rPr>
              <a:t>stocarea</a:t>
            </a:r>
            <a:r>
              <a:rPr lang="en-US" sz="1400">
                <a:latin typeface="Arial"/>
                <a:cs typeface="Arial"/>
              </a:rPr>
              <a:t> </a:t>
            </a:r>
            <a:r>
              <a:rPr lang="en-US" sz="1400" err="1">
                <a:latin typeface="Arial"/>
                <a:cs typeface="Arial"/>
              </a:rPr>
              <a:t>evenimentelor</a:t>
            </a:r>
            <a:r>
              <a:rPr lang="en-US" sz="1400">
                <a:latin typeface="Arial"/>
                <a:cs typeface="Arial"/>
              </a:rPr>
              <a:t> care </a:t>
            </a:r>
            <a:r>
              <a:rPr lang="en-US" sz="1400" err="1">
                <a:latin typeface="Arial"/>
                <a:cs typeface="Arial"/>
              </a:rPr>
              <a:t>încalcă</a:t>
            </a:r>
            <a:r>
              <a:rPr lang="en-US" sz="1400">
                <a:latin typeface="Arial"/>
                <a:cs typeface="Arial"/>
              </a:rPr>
              <a:t> </a:t>
            </a:r>
            <a:r>
              <a:rPr lang="en-US" sz="1400" err="1">
                <a:latin typeface="Arial"/>
                <a:cs typeface="Arial"/>
              </a:rPr>
              <a:t>verificările</a:t>
            </a:r>
            <a:r>
              <a:rPr lang="en-US" sz="1400">
                <a:latin typeface="Arial"/>
                <a:cs typeface="Arial"/>
              </a:rPr>
              <a:t> de </a:t>
            </a:r>
            <a:r>
              <a:rPr lang="en-US" sz="1400" err="1">
                <a:latin typeface="Arial"/>
                <a:cs typeface="Arial"/>
              </a:rPr>
              <a:t>siguranță</a:t>
            </a:r>
            <a:endParaRPr lang="en-US" sz="1400">
              <a:latin typeface="Arial"/>
              <a:cs typeface="Arial"/>
            </a:endParaRPr>
          </a:p>
          <a:p>
            <a:pPr marL="514350" lvl="1" indent="-285750">
              <a:lnSpc>
                <a:spcPct val="100000"/>
              </a:lnSpc>
              <a:buFont typeface="Courier New" panose="020B0504020202020204" pitchFamily="34" charset="0"/>
              <a:buChar char="o"/>
            </a:pPr>
            <a:r>
              <a:rPr lang="en-US" sz="1400" err="1">
                <a:latin typeface="Arial"/>
                <a:cs typeface="Arial"/>
              </a:rPr>
              <a:t>Adaptare</a:t>
            </a:r>
            <a:r>
              <a:rPr lang="en-US" sz="1400">
                <a:latin typeface="Arial"/>
                <a:cs typeface="Arial"/>
              </a:rPr>
              <a:t> </a:t>
            </a:r>
            <a:r>
              <a:rPr lang="en-US" sz="1400" err="1">
                <a:latin typeface="Arial"/>
                <a:cs typeface="Arial"/>
              </a:rPr>
              <a:t>continuă</a:t>
            </a:r>
            <a:r>
              <a:rPr lang="en-US" sz="1400">
                <a:latin typeface="Arial"/>
                <a:cs typeface="Arial"/>
              </a:rPr>
              <a:t> </a:t>
            </a:r>
            <a:r>
              <a:rPr lang="en-US" sz="1400" err="1">
                <a:latin typeface="Arial"/>
                <a:cs typeface="Arial"/>
              </a:rPr>
              <a:t>după</a:t>
            </a:r>
            <a:r>
              <a:rPr lang="en-US" sz="1400">
                <a:latin typeface="Arial"/>
                <a:cs typeface="Arial"/>
              </a:rPr>
              <a:t> </a:t>
            </a:r>
            <a:r>
              <a:rPr lang="en-US" sz="1400" err="1">
                <a:latin typeface="Arial"/>
                <a:cs typeface="Arial"/>
              </a:rPr>
              <a:t>antrenarea</a:t>
            </a:r>
            <a:r>
              <a:rPr lang="en-US" sz="1400">
                <a:latin typeface="Arial"/>
                <a:cs typeface="Arial"/>
              </a:rPr>
              <a:t> </a:t>
            </a:r>
            <a:r>
              <a:rPr lang="en-US" sz="1400" err="1">
                <a:latin typeface="Arial"/>
                <a:cs typeface="Arial"/>
              </a:rPr>
              <a:t>inițială</a:t>
            </a:r>
            <a:r>
              <a:rPr lang="en-US" sz="1400">
                <a:latin typeface="Arial"/>
                <a:cs typeface="Arial"/>
              </a:rPr>
              <a:t> a </a:t>
            </a:r>
            <a:r>
              <a:rPr lang="en-US" sz="1400" err="1">
                <a:latin typeface="Arial"/>
                <a:cs typeface="Arial"/>
              </a:rPr>
              <a:t>modelului</a:t>
            </a:r>
            <a:r>
              <a:rPr lang="en-US" sz="1400">
                <a:latin typeface="Arial"/>
                <a:cs typeface="Arial"/>
              </a:rPr>
              <a:t> </a:t>
            </a:r>
            <a:r>
              <a:rPr lang="en-US" sz="1400" err="1">
                <a:latin typeface="Arial"/>
                <a:cs typeface="Arial"/>
              </a:rPr>
              <a:t>folosind</a:t>
            </a:r>
            <a:r>
              <a:rPr lang="en-US" sz="1400">
                <a:latin typeface="Arial"/>
                <a:cs typeface="Arial"/>
              </a:rPr>
              <a:t> </a:t>
            </a:r>
            <a:r>
              <a:rPr lang="en-US" sz="1400" err="1">
                <a:latin typeface="Arial"/>
                <a:cs typeface="Arial"/>
              </a:rPr>
              <a:t>verificări</a:t>
            </a:r>
            <a:r>
              <a:rPr lang="en-US" sz="1400">
                <a:latin typeface="Arial"/>
                <a:cs typeface="Arial"/>
              </a:rPr>
              <a:t> de </a:t>
            </a:r>
            <a:r>
              <a:rPr lang="en-US" sz="1400" err="1">
                <a:latin typeface="Arial"/>
                <a:cs typeface="Arial"/>
              </a:rPr>
              <a:t>siguranță</a:t>
            </a:r>
            <a:endParaRPr lang="en-US" sz="1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lang="en-US" sz="1400">
              <a:latin typeface="Arial"/>
              <a:cs typeface="Arial"/>
            </a:endParaRPr>
          </a:p>
        </p:txBody>
      </p:sp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51BC6D80-E4BF-7EB9-5094-B391D40CBD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5124" y="748626"/>
            <a:ext cx="4096710" cy="5355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29797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7C48F90-AFD5-4232-AE7D-27B956BF7E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73C96EE1-9524-4300-BFAC-56AA55EB49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855747" y="-1"/>
            <a:ext cx="6336253" cy="6858001"/>
          </a:xfrm>
          <a:custGeom>
            <a:avLst/>
            <a:gdLst>
              <a:gd name="connsiteX0" fmla="*/ 5721063 w 6336253"/>
              <a:gd name="connsiteY0" fmla="*/ 3536635 h 6858001"/>
              <a:gd name="connsiteX1" fmla="*/ 6230651 w 6336253"/>
              <a:gd name="connsiteY1" fmla="*/ 4046223 h 6858001"/>
              <a:gd name="connsiteX2" fmla="*/ 5721063 w 6336253"/>
              <a:gd name="connsiteY2" fmla="*/ 4555811 h 6858001"/>
              <a:gd name="connsiteX3" fmla="*/ 5211475 w 6336253"/>
              <a:gd name="connsiteY3" fmla="*/ 4046223 h 6858001"/>
              <a:gd name="connsiteX4" fmla="*/ 5721063 w 6336253"/>
              <a:gd name="connsiteY4" fmla="*/ 3536635 h 6858001"/>
              <a:gd name="connsiteX5" fmla="*/ 5456902 w 6336253"/>
              <a:gd name="connsiteY5" fmla="*/ 0 h 6858001"/>
              <a:gd name="connsiteX6" fmla="*/ 6321710 w 6336253"/>
              <a:gd name="connsiteY6" fmla="*/ 0 h 6858001"/>
              <a:gd name="connsiteX7" fmla="*/ 6332019 w 6336253"/>
              <a:gd name="connsiteY7" fmla="*/ 42969 h 6858001"/>
              <a:gd name="connsiteX8" fmla="*/ 6320934 w 6336253"/>
              <a:gd name="connsiteY8" fmla="*/ 219852 h 6858001"/>
              <a:gd name="connsiteX9" fmla="*/ 5774313 w 6336253"/>
              <a:gd name="connsiteY9" fmla="*/ 535443 h 6858001"/>
              <a:gd name="connsiteX10" fmla="*/ 5444200 w 6336253"/>
              <a:gd name="connsiteY10" fmla="*/ 78052 h 6858001"/>
              <a:gd name="connsiteX11" fmla="*/ 609600 w 6336253"/>
              <a:gd name="connsiteY11" fmla="*/ 0 h 6858001"/>
              <a:gd name="connsiteX12" fmla="*/ 1171409 w 6336253"/>
              <a:gd name="connsiteY12" fmla="*/ 0 h 6858001"/>
              <a:gd name="connsiteX13" fmla="*/ 4838473 w 6336253"/>
              <a:gd name="connsiteY13" fmla="*/ 0 h 6858001"/>
              <a:gd name="connsiteX14" fmla="*/ 4830349 w 6336253"/>
              <a:gd name="connsiteY14" fmla="*/ 184996 h 6858001"/>
              <a:gd name="connsiteX15" fmla="*/ 4833376 w 6336253"/>
              <a:gd name="connsiteY15" fmla="*/ 419995 h 6858001"/>
              <a:gd name="connsiteX16" fmla="*/ 5281338 w 6336253"/>
              <a:gd name="connsiteY16" fmla="*/ 1068099 h 6858001"/>
              <a:gd name="connsiteX17" fmla="*/ 5729205 w 6336253"/>
              <a:gd name="connsiteY17" fmla="*/ 2589405 h 6858001"/>
              <a:gd name="connsiteX18" fmla="*/ 5283212 w 6336253"/>
              <a:gd name="connsiteY18" fmla="*/ 3164269 h 6858001"/>
              <a:gd name="connsiteX19" fmla="*/ 5124820 w 6336253"/>
              <a:gd name="connsiteY19" fmla="*/ 4641255 h 6858001"/>
              <a:gd name="connsiteX20" fmla="*/ 5736551 w 6336253"/>
              <a:gd name="connsiteY20" fmla="*/ 5670858 h 6858001"/>
              <a:gd name="connsiteX21" fmla="*/ 6022123 w 6336253"/>
              <a:gd name="connsiteY21" fmla="*/ 6707670 h 6858001"/>
              <a:gd name="connsiteX22" fmla="*/ 6024496 w 6336253"/>
              <a:gd name="connsiteY22" fmla="*/ 6858000 h 6858001"/>
              <a:gd name="connsiteX23" fmla="*/ 2242268 w 6336253"/>
              <a:gd name="connsiteY23" fmla="*/ 6858000 h 6858001"/>
              <a:gd name="connsiteX24" fmla="*/ 2242268 w 6336253"/>
              <a:gd name="connsiteY24" fmla="*/ 6858001 h 6858001"/>
              <a:gd name="connsiteX25" fmla="*/ 0 w 6336253"/>
              <a:gd name="connsiteY25" fmla="*/ 6858001 h 6858001"/>
              <a:gd name="connsiteX26" fmla="*/ 0 w 6336253"/>
              <a:gd name="connsiteY26" fmla="*/ 1 h 6858001"/>
              <a:gd name="connsiteX27" fmla="*/ 609600 w 6336253"/>
              <a:gd name="connsiteY27" fmla="*/ 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6336253" h="6858001">
                <a:moveTo>
                  <a:pt x="5721063" y="3536635"/>
                </a:moveTo>
                <a:cubicBezTo>
                  <a:pt x="6002501" y="3536635"/>
                  <a:pt x="6230651" y="3764785"/>
                  <a:pt x="6230651" y="4046223"/>
                </a:cubicBezTo>
                <a:cubicBezTo>
                  <a:pt x="6230651" y="4327661"/>
                  <a:pt x="6002501" y="4555811"/>
                  <a:pt x="5721063" y="4555811"/>
                </a:cubicBezTo>
                <a:cubicBezTo>
                  <a:pt x="5439625" y="4555811"/>
                  <a:pt x="5211475" y="4327661"/>
                  <a:pt x="5211475" y="4046223"/>
                </a:cubicBezTo>
                <a:cubicBezTo>
                  <a:pt x="5211475" y="3764785"/>
                  <a:pt x="5439625" y="3536635"/>
                  <a:pt x="5721063" y="3536635"/>
                </a:cubicBezTo>
                <a:close/>
                <a:moveTo>
                  <a:pt x="5456902" y="0"/>
                </a:moveTo>
                <a:lnTo>
                  <a:pt x="6321710" y="0"/>
                </a:lnTo>
                <a:lnTo>
                  <a:pt x="6332019" y="42969"/>
                </a:lnTo>
                <a:cubicBezTo>
                  <a:pt x="6340015" y="100391"/>
                  <a:pt x="6336884" y="160329"/>
                  <a:pt x="6320934" y="219852"/>
                </a:cubicBezTo>
                <a:cubicBezTo>
                  <a:pt x="6257137" y="457945"/>
                  <a:pt x="6012407" y="599240"/>
                  <a:pt x="5774313" y="535443"/>
                </a:cubicBezTo>
                <a:cubicBezTo>
                  <a:pt x="5565982" y="479621"/>
                  <a:pt x="5431761" y="285271"/>
                  <a:pt x="5444200" y="78052"/>
                </a:cubicBezTo>
                <a:close/>
                <a:moveTo>
                  <a:pt x="609600" y="0"/>
                </a:moveTo>
                <a:lnTo>
                  <a:pt x="1171409" y="0"/>
                </a:lnTo>
                <a:lnTo>
                  <a:pt x="4838473" y="0"/>
                </a:lnTo>
                <a:lnTo>
                  <a:pt x="4830349" y="184996"/>
                </a:lnTo>
                <a:cubicBezTo>
                  <a:pt x="4828991" y="263520"/>
                  <a:pt x="4829864" y="341910"/>
                  <a:pt x="4833376" y="419995"/>
                </a:cubicBezTo>
                <a:cubicBezTo>
                  <a:pt x="4846565" y="709488"/>
                  <a:pt x="5075226" y="891535"/>
                  <a:pt x="5281338" y="1068099"/>
                </a:cubicBezTo>
                <a:cubicBezTo>
                  <a:pt x="5795128" y="1508061"/>
                  <a:pt x="5969974" y="2032158"/>
                  <a:pt x="5729205" y="2589405"/>
                </a:cubicBezTo>
                <a:cubicBezTo>
                  <a:pt x="5635831" y="2805523"/>
                  <a:pt x="5454276" y="2993264"/>
                  <a:pt x="5283212" y="3164269"/>
                </a:cubicBezTo>
                <a:cubicBezTo>
                  <a:pt x="4824418" y="3622744"/>
                  <a:pt x="4843217" y="4154456"/>
                  <a:pt x="5124820" y="4641255"/>
                </a:cubicBezTo>
                <a:cubicBezTo>
                  <a:pt x="5325440" y="4986832"/>
                  <a:pt x="5565996" y="5311556"/>
                  <a:pt x="5736551" y="5670858"/>
                </a:cubicBezTo>
                <a:cubicBezTo>
                  <a:pt x="5902602" y="6019042"/>
                  <a:pt x="6001121" y="6366409"/>
                  <a:pt x="6022123" y="6707670"/>
                </a:cubicBezTo>
                <a:lnTo>
                  <a:pt x="6024496" y="6858000"/>
                </a:lnTo>
                <a:lnTo>
                  <a:pt x="2242268" y="6858000"/>
                </a:lnTo>
                <a:lnTo>
                  <a:pt x="2242268" y="6858001"/>
                </a:lnTo>
                <a:lnTo>
                  <a:pt x="0" y="6858001"/>
                </a:lnTo>
                <a:lnTo>
                  <a:pt x="0" y="1"/>
                </a:lnTo>
                <a:lnTo>
                  <a:pt x="609600" y="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76F70D-FFCC-9F1F-113D-46930963A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156" y="124527"/>
            <a:ext cx="5545870" cy="850061"/>
          </a:xfrm>
        </p:spPr>
        <p:txBody>
          <a:bodyPr>
            <a:normAutofit/>
          </a:bodyPr>
          <a:lstStyle/>
          <a:p>
            <a:r>
              <a:rPr lang="en-US" err="1">
                <a:latin typeface="Century Gothic"/>
              </a:rPr>
              <a:t>Mediul</a:t>
            </a:r>
            <a:r>
              <a:rPr lang="en-US">
                <a:latin typeface="Century Gothic"/>
              </a:rPr>
              <a:t> de </a:t>
            </a:r>
            <a:r>
              <a:rPr lang="en-US" err="1">
                <a:latin typeface="Century Gothic"/>
              </a:rPr>
              <a:t>simulare</a:t>
            </a:r>
            <a:endParaRPr lang="en-US">
              <a:cs typeface="Posterama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9DE7A0-AB1F-04FE-8769-692FE1957F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000" y="1191737"/>
            <a:ext cx="5764589" cy="3463561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sz="1400">
                <a:latin typeface="Posterama"/>
                <a:cs typeface="Arial"/>
              </a:rPr>
              <a:t>-&gt; </a:t>
            </a:r>
            <a:r>
              <a:rPr lang="en-US" sz="1400" err="1">
                <a:latin typeface="Posterama"/>
                <a:cs typeface="Arial"/>
              </a:rPr>
              <a:t>Pentru</a:t>
            </a:r>
            <a:r>
              <a:rPr lang="en-US" sz="1400">
                <a:latin typeface="Posterama"/>
                <a:cs typeface="Arial"/>
              </a:rPr>
              <a:t> un </a:t>
            </a:r>
            <a:r>
              <a:rPr lang="en-US" sz="1400" err="1">
                <a:latin typeface="Posterama"/>
                <a:cs typeface="Arial"/>
              </a:rPr>
              <a:t>scenariu</a:t>
            </a:r>
            <a:r>
              <a:rPr lang="en-US" sz="1400">
                <a:latin typeface="Posterama"/>
                <a:cs typeface="Arial"/>
              </a:rPr>
              <a:t> cu </a:t>
            </a:r>
            <a:r>
              <a:rPr lang="en-US" sz="1400" err="1">
                <a:latin typeface="Posterama"/>
                <a:cs typeface="Arial"/>
              </a:rPr>
              <a:t>autostradă</a:t>
            </a:r>
            <a:r>
              <a:rPr lang="en-US" sz="1400">
                <a:latin typeface="Posterama"/>
                <a:cs typeface="Arial"/>
              </a:rPr>
              <a:t> cu </a:t>
            </a:r>
            <a:r>
              <a:rPr lang="en-US" sz="1400" err="1">
                <a:latin typeface="Posterama"/>
                <a:cs typeface="Arial"/>
              </a:rPr>
              <a:t>trei</a:t>
            </a:r>
            <a:r>
              <a:rPr lang="en-US" sz="1400">
                <a:latin typeface="Posterama"/>
                <a:cs typeface="Arial"/>
              </a:rPr>
              <a:t> </a:t>
            </a:r>
            <a:r>
              <a:rPr lang="en-US" sz="1400" err="1">
                <a:latin typeface="Posterama"/>
                <a:cs typeface="Arial"/>
              </a:rPr>
              <a:t>benzi</a:t>
            </a:r>
          </a:p>
          <a:p>
            <a:pPr>
              <a:lnSpc>
                <a:spcPct val="100000"/>
              </a:lnSpc>
            </a:pPr>
            <a:endParaRPr lang="en-US" sz="1400">
              <a:latin typeface="Posterama"/>
              <a:cs typeface="Arial"/>
            </a:endParaRPr>
          </a:p>
          <a:p>
            <a:pPr>
              <a:lnSpc>
                <a:spcPct val="100000"/>
              </a:lnSpc>
            </a:pPr>
            <a:r>
              <a:rPr lang="en-US" sz="1400" b="1" err="1">
                <a:latin typeface="Posterama"/>
                <a:cs typeface="Arial"/>
              </a:rPr>
              <a:t>Indicatori</a:t>
            </a:r>
            <a:r>
              <a:rPr lang="en-US" sz="1400" b="1">
                <a:latin typeface="Posterama"/>
                <a:cs typeface="Arial"/>
              </a:rPr>
              <a:t> de </a:t>
            </a:r>
            <a:r>
              <a:rPr lang="en-US" sz="1400" b="1" err="1">
                <a:latin typeface="Posterama"/>
                <a:cs typeface="Arial"/>
              </a:rPr>
              <a:t>accesibilitate</a:t>
            </a:r>
            <a:r>
              <a:rPr lang="en-US" sz="1400" b="1">
                <a:latin typeface="Posterama"/>
                <a:cs typeface="Arial"/>
              </a:rPr>
              <a:t> (27):</a:t>
            </a:r>
            <a:endParaRPr lang="en-US" sz="1400">
              <a:latin typeface="Posterama"/>
              <a:cs typeface="Arial"/>
            </a:endParaRPr>
          </a:p>
          <a:p>
            <a:pPr>
              <a:lnSpc>
                <a:spcPct val="100000"/>
              </a:lnSpc>
            </a:pPr>
            <a:endParaRPr lang="en-US" sz="1400" b="1">
              <a:latin typeface="Posterama"/>
              <a:cs typeface="Arial"/>
            </a:endParaRPr>
          </a:p>
          <a:p>
            <a:pPr marL="285750" indent="-285750">
              <a:lnSpc>
                <a:spcPct val="100000"/>
              </a:lnSpc>
              <a:buFont typeface="Arial" panose="020B0504020202020204" pitchFamily="34" charset="0"/>
              <a:buChar char="•"/>
            </a:pPr>
            <a:r>
              <a:rPr lang="en-US" sz="1400" err="1">
                <a:latin typeface="Posterama"/>
                <a:cs typeface="Arial"/>
              </a:rPr>
              <a:t>distanța</a:t>
            </a:r>
            <a:r>
              <a:rPr lang="en-US" sz="1400">
                <a:latin typeface="Posterama"/>
                <a:cs typeface="Arial"/>
              </a:rPr>
              <a:t> </a:t>
            </a:r>
            <a:r>
              <a:rPr lang="en-US" sz="1400" err="1">
                <a:latin typeface="Posterama"/>
                <a:cs typeface="Arial"/>
              </a:rPr>
              <a:t>relativă</a:t>
            </a:r>
            <a:r>
              <a:rPr lang="en-US" sz="1400">
                <a:latin typeface="Posterama"/>
                <a:cs typeface="Arial"/>
              </a:rPr>
              <a:t> </a:t>
            </a:r>
            <a:r>
              <a:rPr lang="en-US" sz="1400" err="1">
                <a:latin typeface="Posterama"/>
                <a:cs typeface="Arial"/>
              </a:rPr>
              <a:t>și</a:t>
            </a:r>
            <a:r>
              <a:rPr lang="en-US" sz="1400">
                <a:latin typeface="Posterama"/>
                <a:cs typeface="Arial"/>
              </a:rPr>
              <a:t> </a:t>
            </a:r>
            <a:r>
              <a:rPr lang="en-US" sz="1400" err="1">
                <a:latin typeface="Posterama"/>
                <a:cs typeface="Arial"/>
              </a:rPr>
              <a:t>viteza</a:t>
            </a:r>
            <a:r>
              <a:rPr lang="en-US" sz="1400">
                <a:latin typeface="Posterama"/>
                <a:cs typeface="Arial"/>
              </a:rPr>
              <a:t> pe </a:t>
            </a:r>
            <a:r>
              <a:rPr lang="en-US" sz="1400" err="1">
                <a:latin typeface="Posterama"/>
                <a:cs typeface="Arial"/>
              </a:rPr>
              <a:t>direcție</a:t>
            </a:r>
            <a:r>
              <a:rPr lang="en-US" sz="1400">
                <a:latin typeface="Posterama"/>
                <a:cs typeface="Arial"/>
              </a:rPr>
              <a:t> </a:t>
            </a:r>
            <a:r>
              <a:rPr lang="en-US" sz="1400" err="1">
                <a:latin typeface="Posterama"/>
                <a:cs typeface="Arial"/>
              </a:rPr>
              <a:t>longitudinală</a:t>
            </a:r>
            <a:r>
              <a:rPr lang="en-US" sz="1400">
                <a:latin typeface="Posterama"/>
                <a:cs typeface="Arial"/>
              </a:rPr>
              <a:t> </a:t>
            </a:r>
            <a:r>
              <a:rPr lang="en-US" sz="1400" err="1">
                <a:latin typeface="Posterama"/>
                <a:cs typeface="Arial"/>
              </a:rPr>
              <a:t>și</a:t>
            </a:r>
            <a:r>
              <a:rPr lang="en-US" sz="1400">
                <a:latin typeface="Posterama"/>
                <a:cs typeface="Arial"/>
              </a:rPr>
              <a:t> </a:t>
            </a:r>
            <a:r>
              <a:rPr lang="en-US" sz="1400" err="1">
                <a:latin typeface="Posterama"/>
                <a:cs typeface="Arial"/>
              </a:rPr>
              <a:t>laterală</a:t>
            </a:r>
            <a:r>
              <a:rPr lang="en-US" sz="1400">
                <a:latin typeface="Posterama"/>
                <a:cs typeface="Arial"/>
              </a:rPr>
              <a:t> </a:t>
            </a:r>
            <a:r>
              <a:rPr lang="en-US" sz="1400" err="1">
                <a:latin typeface="Posterama"/>
                <a:cs typeface="Arial"/>
              </a:rPr>
              <a:t>față</a:t>
            </a:r>
            <a:r>
              <a:rPr lang="en-US" sz="1400">
                <a:latin typeface="Posterama"/>
                <a:cs typeface="Arial"/>
              </a:rPr>
              <a:t> de </a:t>
            </a:r>
            <a:r>
              <a:rPr lang="en-US" sz="1400" err="1">
                <a:latin typeface="Posterama"/>
                <a:cs typeface="Arial"/>
              </a:rPr>
              <a:t>cea</a:t>
            </a:r>
            <a:r>
              <a:rPr lang="en-US" sz="1400">
                <a:latin typeface="Posterama"/>
                <a:cs typeface="Arial"/>
              </a:rPr>
              <a:t> </a:t>
            </a:r>
            <a:r>
              <a:rPr lang="en-US" sz="1400" err="1">
                <a:latin typeface="Posterama"/>
                <a:cs typeface="Arial"/>
              </a:rPr>
              <a:t>mai</a:t>
            </a:r>
            <a:r>
              <a:rPr lang="en-US" sz="1400">
                <a:latin typeface="Posterama"/>
                <a:cs typeface="Arial"/>
              </a:rPr>
              <a:t> </a:t>
            </a:r>
            <a:r>
              <a:rPr lang="en-US" sz="1400" err="1">
                <a:latin typeface="Posterama"/>
                <a:cs typeface="Arial"/>
              </a:rPr>
              <a:t>apropiată</a:t>
            </a:r>
            <a:r>
              <a:rPr lang="en-US" sz="1400">
                <a:latin typeface="Posterama"/>
                <a:cs typeface="Arial"/>
              </a:rPr>
              <a:t> </a:t>
            </a:r>
            <a:r>
              <a:rPr lang="en-US" sz="1400" err="1">
                <a:latin typeface="Posterama"/>
                <a:cs typeface="Arial"/>
              </a:rPr>
              <a:t>mașină</a:t>
            </a:r>
            <a:r>
              <a:rPr lang="en-US" sz="1400">
                <a:latin typeface="Posterama"/>
                <a:cs typeface="Arial"/>
              </a:rPr>
              <a:t> din </a:t>
            </a:r>
            <a:r>
              <a:rPr lang="en-US" sz="1400" err="1">
                <a:latin typeface="Posterama"/>
                <a:cs typeface="Arial"/>
              </a:rPr>
              <a:t>față</a:t>
            </a:r>
            <a:r>
              <a:rPr lang="en-US" sz="1400">
                <a:latin typeface="Posterama"/>
                <a:cs typeface="Arial"/>
              </a:rPr>
              <a:t>/spate pe </a:t>
            </a:r>
            <a:r>
              <a:rPr lang="en-US" sz="1400" err="1">
                <a:latin typeface="Posterama"/>
                <a:cs typeface="Arial"/>
              </a:rPr>
              <a:t>banda</a:t>
            </a:r>
            <a:r>
              <a:rPr lang="en-US" sz="1400">
                <a:latin typeface="Posterama"/>
                <a:cs typeface="Arial"/>
              </a:rPr>
              <a:t> central</a:t>
            </a:r>
          </a:p>
          <a:p>
            <a:pPr marL="285750" indent="-285750">
              <a:lnSpc>
                <a:spcPct val="100000"/>
              </a:lnSpc>
              <a:buFont typeface="Arial" panose="020B0504020202020204" pitchFamily="34" charset="0"/>
              <a:buChar char="•"/>
            </a:pPr>
            <a:r>
              <a:rPr lang="en-US" sz="1400" err="1">
                <a:latin typeface="Posterama"/>
                <a:cs typeface="Arial"/>
              </a:rPr>
              <a:t>Distanța</a:t>
            </a:r>
            <a:r>
              <a:rPr lang="en-US" sz="1400">
                <a:latin typeface="Posterama"/>
                <a:cs typeface="Arial"/>
              </a:rPr>
              <a:t> </a:t>
            </a:r>
            <a:r>
              <a:rPr lang="en-US" sz="1400" err="1">
                <a:latin typeface="Posterama"/>
                <a:cs typeface="Arial"/>
              </a:rPr>
              <a:t>relativă</a:t>
            </a:r>
            <a:r>
              <a:rPr lang="en-US" sz="1400">
                <a:latin typeface="Posterama"/>
                <a:cs typeface="Arial"/>
              </a:rPr>
              <a:t> </a:t>
            </a:r>
            <a:r>
              <a:rPr lang="en-US" sz="1400" err="1">
                <a:latin typeface="Posterama"/>
                <a:cs typeface="Arial"/>
              </a:rPr>
              <a:t>și</a:t>
            </a:r>
            <a:r>
              <a:rPr lang="en-US" sz="1400">
                <a:latin typeface="Posterama"/>
                <a:cs typeface="Arial"/>
              </a:rPr>
              <a:t> </a:t>
            </a:r>
            <a:r>
              <a:rPr lang="en-US" sz="1400" err="1">
                <a:latin typeface="Posterama"/>
                <a:cs typeface="Arial"/>
              </a:rPr>
              <a:t>viteza</a:t>
            </a:r>
            <a:r>
              <a:rPr lang="en-US" sz="1400">
                <a:latin typeface="Posterama"/>
                <a:cs typeface="Arial"/>
              </a:rPr>
              <a:t> </a:t>
            </a:r>
            <a:r>
              <a:rPr lang="en-US" sz="1400" err="1">
                <a:latin typeface="Posterama"/>
                <a:cs typeface="Arial"/>
              </a:rPr>
              <a:t>față</a:t>
            </a:r>
            <a:r>
              <a:rPr lang="en-US" sz="1400">
                <a:latin typeface="Posterama"/>
                <a:cs typeface="Arial"/>
              </a:rPr>
              <a:t> de </a:t>
            </a:r>
            <a:r>
              <a:rPr lang="en-US" sz="1400" err="1">
                <a:latin typeface="Posterama"/>
                <a:cs typeface="Arial"/>
              </a:rPr>
              <a:t>cea</a:t>
            </a:r>
            <a:r>
              <a:rPr lang="en-US" sz="1400">
                <a:latin typeface="Posterama"/>
                <a:cs typeface="Arial"/>
              </a:rPr>
              <a:t> </a:t>
            </a:r>
            <a:r>
              <a:rPr lang="en-US" sz="1400" err="1">
                <a:latin typeface="Posterama"/>
                <a:cs typeface="Arial"/>
              </a:rPr>
              <a:t>mai</a:t>
            </a:r>
            <a:r>
              <a:rPr lang="en-US" sz="1400">
                <a:latin typeface="Posterama"/>
                <a:cs typeface="Arial"/>
              </a:rPr>
              <a:t> </a:t>
            </a:r>
            <a:r>
              <a:rPr lang="en-US" sz="1400" err="1">
                <a:latin typeface="Posterama"/>
                <a:cs typeface="Arial"/>
              </a:rPr>
              <a:t>apropiată</a:t>
            </a:r>
            <a:r>
              <a:rPr lang="en-US" sz="1400">
                <a:latin typeface="Posterama"/>
                <a:cs typeface="Arial"/>
              </a:rPr>
              <a:t> </a:t>
            </a:r>
            <a:r>
              <a:rPr lang="en-US" sz="1400" err="1">
                <a:latin typeface="Posterama"/>
                <a:cs typeface="Arial"/>
              </a:rPr>
              <a:t>mașină</a:t>
            </a:r>
            <a:r>
              <a:rPr lang="en-US" sz="1400">
                <a:latin typeface="Posterama"/>
                <a:cs typeface="Arial"/>
              </a:rPr>
              <a:t> din </a:t>
            </a:r>
            <a:r>
              <a:rPr lang="en-US" sz="1400" err="1">
                <a:latin typeface="Posterama"/>
                <a:cs typeface="Arial"/>
              </a:rPr>
              <a:t>față</a:t>
            </a:r>
            <a:r>
              <a:rPr lang="en-US" sz="1400">
                <a:latin typeface="Posterama"/>
                <a:cs typeface="Arial"/>
              </a:rPr>
              <a:t>/spate pe </a:t>
            </a:r>
            <a:r>
              <a:rPr lang="en-US" sz="1400" err="1">
                <a:latin typeface="Posterama"/>
                <a:cs typeface="Arial"/>
              </a:rPr>
              <a:t>banda</a:t>
            </a:r>
            <a:r>
              <a:rPr lang="en-US" sz="1400">
                <a:latin typeface="Posterama"/>
                <a:cs typeface="Arial"/>
              </a:rPr>
              <a:t> </a:t>
            </a:r>
            <a:r>
              <a:rPr lang="en-US" sz="1400" err="1">
                <a:latin typeface="Posterama"/>
                <a:cs typeface="Arial"/>
              </a:rPr>
              <a:t>dreaptă</a:t>
            </a:r>
            <a:endParaRPr lang="en-US" sz="1400">
              <a:latin typeface="Posterama"/>
              <a:cs typeface="Arial"/>
            </a:endParaRPr>
          </a:p>
          <a:p>
            <a:pPr marL="285750" indent="-285750">
              <a:lnSpc>
                <a:spcPct val="100000"/>
              </a:lnSpc>
              <a:buFont typeface="Arial" panose="020B0504020202020204" pitchFamily="34" charset="0"/>
              <a:buChar char="•"/>
            </a:pPr>
            <a:r>
              <a:rPr lang="en-US" sz="1400" err="1">
                <a:latin typeface="Posterama"/>
                <a:cs typeface="Arial"/>
              </a:rPr>
              <a:t>Distanța</a:t>
            </a:r>
            <a:r>
              <a:rPr lang="en-US" sz="1400">
                <a:latin typeface="Posterama"/>
                <a:cs typeface="Arial"/>
              </a:rPr>
              <a:t> </a:t>
            </a:r>
            <a:r>
              <a:rPr lang="en-US" sz="1400" err="1">
                <a:latin typeface="Posterama"/>
                <a:cs typeface="Arial"/>
              </a:rPr>
              <a:t>relativă</a:t>
            </a:r>
            <a:r>
              <a:rPr lang="en-US" sz="1400">
                <a:latin typeface="Posterama"/>
                <a:cs typeface="Arial"/>
              </a:rPr>
              <a:t> </a:t>
            </a:r>
            <a:r>
              <a:rPr lang="en-US" sz="1400" err="1">
                <a:latin typeface="Posterama"/>
                <a:cs typeface="Arial"/>
              </a:rPr>
              <a:t>și</a:t>
            </a:r>
            <a:r>
              <a:rPr lang="en-US" sz="1400">
                <a:latin typeface="Posterama"/>
                <a:cs typeface="Arial"/>
              </a:rPr>
              <a:t> </a:t>
            </a:r>
            <a:r>
              <a:rPr lang="en-US" sz="1400" err="1">
                <a:latin typeface="Posterama"/>
                <a:cs typeface="Arial"/>
              </a:rPr>
              <a:t>viteza</a:t>
            </a:r>
            <a:r>
              <a:rPr lang="en-US" sz="1400">
                <a:latin typeface="Posterama"/>
                <a:cs typeface="Arial"/>
              </a:rPr>
              <a:t> </a:t>
            </a:r>
            <a:r>
              <a:rPr lang="en-US" sz="1400" err="1">
                <a:latin typeface="Posterama"/>
                <a:cs typeface="Arial"/>
              </a:rPr>
              <a:t>față</a:t>
            </a:r>
            <a:r>
              <a:rPr lang="en-US" sz="1400">
                <a:latin typeface="Posterama"/>
                <a:cs typeface="Arial"/>
              </a:rPr>
              <a:t> de </a:t>
            </a:r>
            <a:r>
              <a:rPr lang="en-US" sz="1400" err="1">
                <a:latin typeface="Posterama"/>
                <a:cs typeface="Arial"/>
              </a:rPr>
              <a:t>cea</a:t>
            </a:r>
            <a:r>
              <a:rPr lang="en-US" sz="1400">
                <a:latin typeface="Posterama"/>
                <a:cs typeface="Arial"/>
              </a:rPr>
              <a:t> </a:t>
            </a:r>
            <a:r>
              <a:rPr lang="en-US" sz="1400" err="1">
                <a:latin typeface="Posterama"/>
                <a:cs typeface="Arial"/>
              </a:rPr>
              <a:t>mai</a:t>
            </a:r>
            <a:r>
              <a:rPr lang="en-US" sz="1400">
                <a:latin typeface="Posterama"/>
                <a:cs typeface="Arial"/>
              </a:rPr>
              <a:t> </a:t>
            </a:r>
            <a:r>
              <a:rPr lang="en-US" sz="1400" err="1">
                <a:latin typeface="Posterama"/>
                <a:cs typeface="Arial"/>
              </a:rPr>
              <a:t>apropiată</a:t>
            </a:r>
            <a:r>
              <a:rPr lang="en-US" sz="1400">
                <a:latin typeface="Posterama"/>
                <a:cs typeface="Arial"/>
              </a:rPr>
              <a:t> </a:t>
            </a:r>
            <a:r>
              <a:rPr lang="en-US" sz="1400" err="1">
                <a:latin typeface="Posterama"/>
                <a:cs typeface="Arial"/>
              </a:rPr>
              <a:t>mașină</a:t>
            </a:r>
            <a:r>
              <a:rPr lang="en-US" sz="1400">
                <a:latin typeface="Posterama"/>
                <a:cs typeface="Arial"/>
              </a:rPr>
              <a:t> din </a:t>
            </a:r>
            <a:r>
              <a:rPr lang="en-US" sz="1400" err="1">
                <a:latin typeface="Posterama"/>
                <a:cs typeface="Arial"/>
              </a:rPr>
              <a:t>față</a:t>
            </a:r>
            <a:r>
              <a:rPr lang="en-US" sz="1400">
                <a:latin typeface="Posterama"/>
                <a:cs typeface="Arial"/>
              </a:rPr>
              <a:t>/spate pe </a:t>
            </a:r>
            <a:r>
              <a:rPr lang="en-US" sz="1400" err="1">
                <a:latin typeface="Posterama"/>
                <a:cs typeface="Arial"/>
              </a:rPr>
              <a:t>banda</a:t>
            </a:r>
            <a:r>
              <a:rPr lang="en-US" sz="1400">
                <a:latin typeface="Posterama"/>
                <a:cs typeface="Arial"/>
              </a:rPr>
              <a:t> </a:t>
            </a:r>
            <a:r>
              <a:rPr lang="en-US" sz="1400" err="1">
                <a:latin typeface="Posterama"/>
                <a:cs typeface="Arial"/>
              </a:rPr>
              <a:t>stângă</a:t>
            </a:r>
            <a:endParaRPr lang="en-US" sz="1400">
              <a:latin typeface="Posterama"/>
              <a:cs typeface="Arial"/>
            </a:endParaRPr>
          </a:p>
          <a:p>
            <a:pPr marL="285750" indent="-285750">
              <a:lnSpc>
                <a:spcPct val="100000"/>
              </a:lnSpc>
              <a:buFont typeface="Arial" panose="020B0504020202020204" pitchFamily="34" charset="0"/>
              <a:buChar char="•"/>
            </a:pPr>
            <a:r>
              <a:rPr lang="en-US" sz="1400" err="1">
                <a:latin typeface="Posterama"/>
                <a:cs typeface="Arial"/>
              </a:rPr>
              <a:t>Viteza</a:t>
            </a:r>
            <a:r>
              <a:rPr lang="en-US" sz="1400">
                <a:latin typeface="Posterama"/>
                <a:cs typeface="Arial"/>
              </a:rPr>
              <a:t> </a:t>
            </a:r>
            <a:r>
              <a:rPr lang="en-US" sz="1400" err="1">
                <a:latin typeface="Posterama"/>
                <a:cs typeface="Arial"/>
              </a:rPr>
              <a:t>longitudinala</a:t>
            </a:r>
            <a:r>
              <a:rPr lang="en-US" sz="1400">
                <a:latin typeface="Posterama"/>
                <a:cs typeface="Arial"/>
              </a:rPr>
              <a:t>, </a:t>
            </a:r>
            <a:r>
              <a:rPr lang="en-US" sz="1400" err="1">
                <a:latin typeface="Posterama"/>
                <a:cs typeface="Arial"/>
              </a:rPr>
              <a:t>poziția</a:t>
            </a:r>
            <a:r>
              <a:rPr lang="en-US" sz="1400">
                <a:latin typeface="Posterama"/>
                <a:cs typeface="Arial"/>
              </a:rPr>
              <a:t> </a:t>
            </a:r>
            <a:r>
              <a:rPr lang="en-US" sz="1400" err="1">
                <a:latin typeface="Posterama"/>
                <a:cs typeface="Arial"/>
              </a:rPr>
              <a:t>laterală</a:t>
            </a:r>
            <a:r>
              <a:rPr lang="en-US" sz="1400">
                <a:latin typeface="Posterama"/>
                <a:cs typeface="Arial"/>
              </a:rPr>
              <a:t> </a:t>
            </a:r>
            <a:r>
              <a:rPr lang="en-US" sz="1400" err="1">
                <a:latin typeface="Posterama"/>
                <a:cs typeface="Arial"/>
              </a:rPr>
              <a:t>și</a:t>
            </a:r>
            <a:r>
              <a:rPr lang="en-US" sz="1400">
                <a:latin typeface="Posterama"/>
                <a:cs typeface="Arial"/>
              </a:rPr>
              <a:t> </a:t>
            </a:r>
            <a:r>
              <a:rPr lang="en-US" sz="1400" err="1">
                <a:latin typeface="Posterama"/>
                <a:cs typeface="Arial"/>
              </a:rPr>
              <a:t>viteza</a:t>
            </a:r>
            <a:r>
              <a:rPr lang="en-US" sz="1400">
                <a:latin typeface="Posterama"/>
                <a:cs typeface="Arial"/>
              </a:rPr>
              <a:t> </a:t>
            </a:r>
            <a:r>
              <a:rPr lang="en-US" sz="1400" err="1">
                <a:latin typeface="Posterama"/>
                <a:cs typeface="Arial"/>
              </a:rPr>
              <a:t>laterală</a:t>
            </a:r>
            <a:r>
              <a:rPr lang="en-US" sz="1400">
                <a:latin typeface="Posterama"/>
                <a:cs typeface="Arial"/>
              </a:rPr>
              <a:t> a </a:t>
            </a:r>
            <a:r>
              <a:rPr lang="en-US" sz="1400" err="1">
                <a:latin typeface="Posterama"/>
                <a:cs typeface="Arial"/>
              </a:rPr>
              <a:t>vehiculului</a:t>
            </a:r>
            <a:r>
              <a:rPr lang="en-US" sz="1400">
                <a:latin typeface="Posterama"/>
                <a:cs typeface="Arial"/>
              </a:rPr>
              <a:t> Ego</a:t>
            </a:r>
          </a:p>
          <a:p>
            <a:pPr>
              <a:lnSpc>
                <a:spcPct val="100000"/>
              </a:lnSpc>
            </a:pPr>
            <a:endParaRPr lang="en-US" sz="1400">
              <a:latin typeface="Posterama"/>
              <a:cs typeface="Arial"/>
            </a:endParaRPr>
          </a:p>
          <a:p>
            <a:pPr>
              <a:lnSpc>
                <a:spcPct val="100000"/>
              </a:lnSpc>
            </a:pPr>
            <a:endParaRPr lang="en-US" sz="1400">
              <a:latin typeface="Posterama"/>
              <a:cs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249925-B501-26A6-2070-B43A17F1DE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3642" y="1425633"/>
            <a:ext cx="4289283" cy="380673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091623C-51A4-1BAF-14F7-73220572C7C1}"/>
              </a:ext>
            </a:extLst>
          </p:cNvPr>
          <p:cNvSpPr txBox="1"/>
          <p:nvPr/>
        </p:nvSpPr>
        <p:spPr>
          <a:xfrm>
            <a:off x="540456" y="4604456"/>
            <a:ext cx="4852811" cy="181588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b="1">
                <a:solidFill>
                  <a:schemeClr val="tx2"/>
                </a:solidFill>
                <a:latin typeface="Posterama"/>
                <a:cs typeface="Arial"/>
              </a:rPr>
              <a:t>Ac</a:t>
            </a:r>
            <a:r>
              <a:rPr lang="ro-RO" sz="1400" b="1">
                <a:solidFill>
                  <a:schemeClr val="tx2"/>
                </a:solidFill>
                <a:latin typeface="Posterama"/>
                <a:cs typeface="Arial"/>
              </a:rPr>
              <a:t>ț</a:t>
            </a:r>
            <a:r>
              <a:rPr lang="en-US" sz="1400" b="1" err="1">
                <a:solidFill>
                  <a:schemeClr val="tx2"/>
                </a:solidFill>
                <a:latin typeface="Posterama"/>
                <a:cs typeface="Arial"/>
              </a:rPr>
              <a:t>i</a:t>
            </a:r>
            <a:r>
              <a:rPr lang="ro-RO" sz="1400" b="1">
                <a:solidFill>
                  <a:schemeClr val="tx2"/>
                </a:solidFill>
                <a:latin typeface="Posterama"/>
                <a:cs typeface="Arial"/>
              </a:rPr>
              <a:t>uni</a:t>
            </a:r>
            <a:r>
              <a:rPr lang="en-US" sz="1400" b="1">
                <a:solidFill>
                  <a:schemeClr val="tx2"/>
                </a:solidFill>
                <a:latin typeface="Posterama"/>
                <a:cs typeface="Arial"/>
              </a:rPr>
              <a:t> (12):</a:t>
            </a:r>
            <a:endParaRPr lang="en-US">
              <a:solidFill>
                <a:schemeClr val="tx2"/>
              </a:solidFill>
              <a:latin typeface="Avenir Next LT Pro"/>
              <a:cs typeface="Arial"/>
            </a:endParaRPr>
          </a:p>
          <a:p>
            <a:endParaRPr lang="en-US" sz="1400" b="1">
              <a:solidFill>
                <a:schemeClr val="tx2"/>
              </a:solidFill>
              <a:latin typeface="Posterama"/>
              <a:cs typeface="Arial"/>
            </a:endParaRPr>
          </a:p>
          <a:p>
            <a:pPr marL="285750" indent="-285750">
              <a:buFont typeface="Courier New"/>
              <a:buChar char="o"/>
            </a:pPr>
            <a:r>
              <a:rPr lang="ro-RO" sz="1400">
                <a:solidFill>
                  <a:schemeClr val="tx2"/>
                </a:solidFill>
                <a:latin typeface="Posterama"/>
                <a:cs typeface="Arial"/>
              </a:rPr>
              <a:t>longitudinale</a:t>
            </a:r>
            <a:r>
              <a:rPr lang="en-US" sz="1400">
                <a:solidFill>
                  <a:schemeClr val="tx2"/>
                </a:solidFill>
                <a:latin typeface="Posterama"/>
                <a:cs typeface="Arial"/>
              </a:rPr>
              <a:t>:</a:t>
            </a:r>
            <a:r>
              <a:rPr lang="ro-RO" sz="1400">
                <a:solidFill>
                  <a:schemeClr val="tx2"/>
                </a:solidFill>
                <a:latin typeface="Posterama"/>
                <a:cs typeface="Arial"/>
              </a:rPr>
              <a:t> </a:t>
            </a:r>
            <a:endParaRPr lang="en-US">
              <a:solidFill>
                <a:schemeClr val="tx2"/>
              </a:solidFill>
            </a:endParaRPr>
          </a:p>
          <a:p>
            <a:pPr marL="742950" lvl="1" indent="-285750">
              <a:buFont typeface="Courier New"/>
              <a:buChar char="o"/>
            </a:pPr>
            <a:r>
              <a:rPr lang="ro-RO" sz="1400">
                <a:solidFill>
                  <a:schemeClr val="tx2"/>
                </a:solidFill>
                <a:latin typeface="Posterama"/>
                <a:cs typeface="Arial"/>
              </a:rPr>
              <a:t>	menținere viteză</a:t>
            </a:r>
          </a:p>
          <a:p>
            <a:pPr marL="742950" lvl="1" indent="-285750">
              <a:buFont typeface="Courier New"/>
              <a:buChar char="o"/>
            </a:pPr>
            <a:r>
              <a:rPr lang="ro-RO" sz="1400">
                <a:solidFill>
                  <a:schemeClr val="tx2"/>
                </a:solidFill>
                <a:latin typeface="Posterama"/>
                <a:cs typeface="Arial"/>
              </a:rPr>
              <a:t>	a</a:t>
            </a:r>
            <a:r>
              <a:rPr lang="en-US" sz="1400" err="1">
                <a:solidFill>
                  <a:schemeClr val="tx2"/>
                </a:solidFill>
                <a:latin typeface="Posterama"/>
                <a:cs typeface="Arial"/>
              </a:rPr>
              <a:t>ccel</a:t>
            </a:r>
            <a:r>
              <a:rPr lang="ro-RO" sz="1400" err="1">
                <a:solidFill>
                  <a:schemeClr val="tx2"/>
                </a:solidFill>
                <a:latin typeface="Posterama"/>
                <a:cs typeface="Arial"/>
              </a:rPr>
              <a:t>erare</a:t>
            </a:r>
            <a:endParaRPr lang="ro-RO" sz="1400">
              <a:solidFill>
                <a:schemeClr val="tx2"/>
              </a:solidFill>
              <a:latin typeface="Posterama"/>
              <a:cs typeface="Arial"/>
            </a:endParaRPr>
          </a:p>
          <a:p>
            <a:pPr marL="742950" lvl="1" indent="-285750">
              <a:buFont typeface="Courier New"/>
              <a:buChar char="o"/>
            </a:pPr>
            <a:r>
              <a:rPr lang="ro-RO" sz="1400">
                <a:solidFill>
                  <a:schemeClr val="tx2"/>
                </a:solidFill>
                <a:latin typeface="Posterama"/>
                <a:cs typeface="Arial"/>
              </a:rPr>
              <a:t>	frânare</a:t>
            </a:r>
          </a:p>
          <a:p>
            <a:pPr marL="742950" lvl="1" indent="-285750">
              <a:buFont typeface="Courier New"/>
              <a:buChar char="o"/>
            </a:pPr>
            <a:r>
              <a:rPr lang="ro-RO" sz="1400">
                <a:solidFill>
                  <a:schemeClr val="tx2"/>
                </a:solidFill>
                <a:latin typeface="Posterama"/>
                <a:cs typeface="Arial"/>
              </a:rPr>
              <a:t>	frânare puternică</a:t>
            </a:r>
          </a:p>
          <a:p>
            <a:endParaRPr lang="en-US" sz="1400">
              <a:latin typeface="Posterama"/>
              <a:cs typeface="Arial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869F3C-2D05-5C46-C50F-B5D4572DBB07}"/>
              </a:ext>
            </a:extLst>
          </p:cNvPr>
          <p:cNvSpPr txBox="1"/>
          <p:nvPr/>
        </p:nvSpPr>
        <p:spPr>
          <a:xfrm>
            <a:off x="3313288" y="5027790"/>
            <a:ext cx="4450644" cy="116955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Courier New"/>
              <a:buChar char="o"/>
            </a:pPr>
            <a:r>
              <a:rPr lang="ro-RO" sz="1400">
                <a:latin typeface="Posterama"/>
                <a:cs typeface="Posterama"/>
              </a:rPr>
              <a:t>laterale</a:t>
            </a:r>
            <a:r>
              <a:rPr lang="en-US" sz="1400">
                <a:latin typeface="Posterama"/>
                <a:cs typeface="Posterama"/>
              </a:rPr>
              <a:t>:</a:t>
            </a:r>
            <a:endParaRPr lang="en-US">
              <a:latin typeface="Avenir Next LT Pro"/>
              <a:cs typeface="Posterama"/>
            </a:endParaRPr>
          </a:p>
          <a:p>
            <a:pPr marL="742950" lvl="1" indent="-285750">
              <a:buFont typeface="Courier New"/>
              <a:buChar char="o"/>
            </a:pPr>
            <a:r>
              <a:rPr lang="en-US" sz="1400">
                <a:latin typeface="Posterama"/>
                <a:cs typeface="Posterama"/>
              </a:rPr>
              <a:t>men</a:t>
            </a:r>
            <a:r>
              <a:rPr lang="ro-RO" sz="1400">
                <a:latin typeface="Posterama"/>
                <a:cs typeface="Posterama"/>
              </a:rPr>
              <a:t>ț</a:t>
            </a:r>
            <a:r>
              <a:rPr lang="en-US" sz="1400" err="1">
                <a:latin typeface="Posterama"/>
                <a:cs typeface="Posterama"/>
              </a:rPr>
              <a:t>inere</a:t>
            </a:r>
            <a:r>
              <a:rPr lang="en-US" sz="1400">
                <a:latin typeface="Posterama"/>
                <a:cs typeface="Posterama"/>
              </a:rPr>
              <a:t> band</a:t>
            </a:r>
            <a:r>
              <a:rPr lang="ro-RO" sz="1400">
                <a:latin typeface="Posterama"/>
                <a:cs typeface="Posterama"/>
              </a:rPr>
              <a:t>ă</a:t>
            </a:r>
            <a:endParaRPr lang="en-US">
              <a:latin typeface="Avenir Next LT Pro"/>
              <a:cs typeface="Posterama"/>
            </a:endParaRPr>
          </a:p>
          <a:p>
            <a:pPr marL="742950" lvl="1" indent="-285750">
              <a:buFont typeface="Courier New"/>
              <a:buChar char="o"/>
            </a:pPr>
            <a:r>
              <a:rPr lang="ro-RO" sz="1400">
                <a:latin typeface="Posterama"/>
                <a:cs typeface="Posterama"/>
              </a:rPr>
              <a:t>schimbare bandă la dreapta</a:t>
            </a:r>
            <a:endParaRPr lang="en-US">
              <a:latin typeface="Avenir Next LT Pro"/>
              <a:cs typeface="Posterama"/>
            </a:endParaRPr>
          </a:p>
          <a:p>
            <a:pPr marL="742950" lvl="1" indent="-285750">
              <a:buFont typeface="Courier New"/>
              <a:buChar char="o"/>
            </a:pPr>
            <a:r>
              <a:rPr lang="ro-RO" sz="1400">
                <a:latin typeface="Posterama"/>
                <a:cs typeface="Posterama"/>
              </a:rPr>
              <a:t>schimbare bandă la stânga</a:t>
            </a:r>
            <a:endParaRPr lang="en-US">
              <a:latin typeface="Avenir Next LT Pro"/>
              <a:cs typeface="Posterama"/>
            </a:endParaRPr>
          </a:p>
          <a:p>
            <a:endParaRPr lang="en-US" sz="1400">
              <a:latin typeface="Posterama"/>
              <a:cs typeface="Posterama"/>
            </a:endParaRPr>
          </a:p>
        </p:txBody>
      </p:sp>
    </p:spTree>
    <p:extLst>
      <p:ext uri="{BB962C8B-B14F-4D97-AF65-F5344CB8AC3E}">
        <p14:creationId xmlns:p14="http://schemas.microsoft.com/office/powerpoint/2010/main" val="289027634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9EDD3A5-EA7F-438A-A7ED-181F799F4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FC7A5CC7-A1F9-46CC-BAC8-46E258CD3E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56630" y="4160168"/>
            <a:ext cx="2832322" cy="2697833"/>
          </a:xfrm>
          <a:custGeom>
            <a:avLst/>
            <a:gdLst>
              <a:gd name="connsiteX0" fmla="*/ 638993 w 2832322"/>
              <a:gd name="connsiteY0" fmla="*/ 1429605 h 2697833"/>
              <a:gd name="connsiteX1" fmla="*/ 798503 w 2832322"/>
              <a:gd name="connsiteY1" fmla="*/ 1509001 h 2697833"/>
              <a:gd name="connsiteX2" fmla="*/ 739507 w 2832322"/>
              <a:gd name="connsiteY2" fmla="*/ 1729178 h 2697833"/>
              <a:gd name="connsiteX3" fmla="*/ 519329 w 2832322"/>
              <a:gd name="connsiteY3" fmla="*/ 1670181 h 2697833"/>
              <a:gd name="connsiteX4" fmla="*/ 578327 w 2832322"/>
              <a:gd name="connsiteY4" fmla="*/ 1450005 h 2697833"/>
              <a:gd name="connsiteX5" fmla="*/ 638993 w 2832322"/>
              <a:gd name="connsiteY5" fmla="*/ 1429605 h 2697833"/>
              <a:gd name="connsiteX6" fmla="*/ 1252193 w 2832322"/>
              <a:gd name="connsiteY6" fmla="*/ 835524 h 2697833"/>
              <a:gd name="connsiteX7" fmla="*/ 1511699 w 2832322"/>
              <a:gd name="connsiteY7" fmla="*/ 997686 h 2697833"/>
              <a:gd name="connsiteX8" fmla="*/ 1392436 w 2832322"/>
              <a:gd name="connsiteY8" fmla="*/ 1442788 h 2697833"/>
              <a:gd name="connsiteX9" fmla="*/ 947333 w 2832322"/>
              <a:gd name="connsiteY9" fmla="*/ 1323523 h 2697833"/>
              <a:gd name="connsiteX10" fmla="*/ 1066598 w 2832322"/>
              <a:gd name="connsiteY10" fmla="*/ 878421 h 2697833"/>
              <a:gd name="connsiteX11" fmla="*/ 1252193 w 2832322"/>
              <a:gd name="connsiteY11" fmla="*/ 835524 h 2697833"/>
              <a:gd name="connsiteX12" fmla="*/ 2832322 w 2832322"/>
              <a:gd name="connsiteY12" fmla="*/ 0 h 2697833"/>
              <a:gd name="connsiteX13" fmla="*/ 2832322 w 2832322"/>
              <a:gd name="connsiteY13" fmla="*/ 2697833 h 2697833"/>
              <a:gd name="connsiteX14" fmla="*/ 0 w 2832322"/>
              <a:gd name="connsiteY14" fmla="*/ 2697833 h 2697833"/>
              <a:gd name="connsiteX15" fmla="*/ 12966 w 2832322"/>
              <a:gd name="connsiteY15" fmla="*/ 2631781 h 2697833"/>
              <a:gd name="connsiteX16" fmla="*/ 1052443 w 2832322"/>
              <a:gd name="connsiteY16" fmla="*/ 1806313 h 2697833"/>
              <a:gd name="connsiteX17" fmla="*/ 1721430 w 2832322"/>
              <a:gd name="connsiteY17" fmla="*/ 1489397 h 2697833"/>
              <a:gd name="connsiteX18" fmla="*/ 2115839 w 2832322"/>
              <a:gd name="connsiteY18" fmla="*/ 696540 h 2697833"/>
              <a:gd name="connsiteX19" fmla="*/ 2590689 w 2832322"/>
              <a:gd name="connsiteY19" fmla="*/ 99461 h 2697833"/>
              <a:gd name="connsiteX20" fmla="*/ 2730434 w 2832322"/>
              <a:gd name="connsiteY20" fmla="*/ 32840 h 2697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832322" h="2697833">
                <a:moveTo>
                  <a:pt x="638993" y="1429605"/>
                </a:moveTo>
                <a:cubicBezTo>
                  <a:pt x="701328" y="1421871"/>
                  <a:pt x="765121" y="1451183"/>
                  <a:pt x="798503" y="1509001"/>
                </a:cubicBezTo>
                <a:cubicBezTo>
                  <a:pt x="843012" y="1586093"/>
                  <a:pt x="816599" y="1684670"/>
                  <a:pt x="739507" y="1729178"/>
                </a:cubicBezTo>
                <a:cubicBezTo>
                  <a:pt x="662415" y="1773688"/>
                  <a:pt x="563838" y="1747275"/>
                  <a:pt x="519329" y="1670181"/>
                </a:cubicBezTo>
                <a:cubicBezTo>
                  <a:pt x="474820" y="1593091"/>
                  <a:pt x="501234" y="1494514"/>
                  <a:pt x="578327" y="1450005"/>
                </a:cubicBezTo>
                <a:cubicBezTo>
                  <a:pt x="597599" y="1438878"/>
                  <a:pt x="618215" y="1432183"/>
                  <a:pt x="638993" y="1429605"/>
                </a:cubicBezTo>
                <a:close/>
                <a:moveTo>
                  <a:pt x="1252193" y="835524"/>
                </a:moveTo>
                <a:cubicBezTo>
                  <a:pt x="1356532" y="842898"/>
                  <a:pt x="1455464" y="900282"/>
                  <a:pt x="1511699" y="997686"/>
                </a:cubicBezTo>
                <a:cubicBezTo>
                  <a:pt x="1601677" y="1153532"/>
                  <a:pt x="1548280" y="1352810"/>
                  <a:pt x="1392436" y="1442788"/>
                </a:cubicBezTo>
                <a:cubicBezTo>
                  <a:pt x="1236589" y="1532766"/>
                  <a:pt x="1037311" y="1479369"/>
                  <a:pt x="947333" y="1323523"/>
                </a:cubicBezTo>
                <a:cubicBezTo>
                  <a:pt x="857356" y="1167678"/>
                  <a:pt x="910753" y="968399"/>
                  <a:pt x="1066598" y="878421"/>
                </a:cubicBezTo>
                <a:cubicBezTo>
                  <a:pt x="1125040" y="844680"/>
                  <a:pt x="1189590" y="831101"/>
                  <a:pt x="1252193" y="835524"/>
                </a:cubicBezTo>
                <a:close/>
                <a:moveTo>
                  <a:pt x="2832322" y="0"/>
                </a:moveTo>
                <a:lnTo>
                  <a:pt x="2832322" y="2697833"/>
                </a:lnTo>
                <a:lnTo>
                  <a:pt x="0" y="2697833"/>
                </a:lnTo>
                <a:lnTo>
                  <a:pt x="12966" y="2631781"/>
                </a:lnTo>
                <a:cubicBezTo>
                  <a:pt x="140000" y="2184738"/>
                  <a:pt x="505773" y="1908362"/>
                  <a:pt x="1052443" y="1806313"/>
                </a:cubicBezTo>
                <a:cubicBezTo>
                  <a:pt x="1303109" y="1759472"/>
                  <a:pt x="1574698" y="1718763"/>
                  <a:pt x="1721430" y="1489397"/>
                </a:cubicBezTo>
                <a:cubicBezTo>
                  <a:pt x="1879597" y="1241842"/>
                  <a:pt x="2005704" y="970478"/>
                  <a:pt x="2115839" y="696540"/>
                </a:cubicBezTo>
                <a:cubicBezTo>
                  <a:pt x="2216937" y="444582"/>
                  <a:pt x="2354076" y="231931"/>
                  <a:pt x="2590689" y="99461"/>
                </a:cubicBezTo>
                <a:cubicBezTo>
                  <a:pt x="2637069" y="73498"/>
                  <a:pt x="2683655" y="51402"/>
                  <a:pt x="2730434" y="3284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0B06C9-E6A0-9A90-F396-598DE43BD9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4212" y="-456163"/>
            <a:ext cx="7537802" cy="2172663"/>
          </a:xfrm>
        </p:spPr>
        <p:txBody>
          <a:bodyPr>
            <a:normAutofit/>
          </a:bodyPr>
          <a:lstStyle/>
          <a:p>
            <a:r>
              <a:rPr lang="en-US" err="1">
                <a:ea typeface="+mj-lt"/>
                <a:cs typeface="+mj-lt"/>
              </a:rPr>
              <a:t>Verificările</a:t>
            </a:r>
            <a:r>
              <a:rPr lang="en-US">
                <a:ea typeface="+mj-lt"/>
                <a:cs typeface="+mj-lt"/>
              </a:rPr>
              <a:t> de </a:t>
            </a:r>
            <a:r>
              <a:rPr lang="en-US" err="1">
                <a:ea typeface="+mj-lt"/>
                <a:cs typeface="+mj-lt"/>
              </a:rPr>
              <a:t>siguranță</a:t>
            </a:r>
            <a:r>
              <a:rPr lang="en-US">
                <a:ea typeface="+mj-lt"/>
                <a:cs typeface="+mj-lt"/>
              </a:rPr>
              <a:t> </a:t>
            </a:r>
            <a:r>
              <a:rPr lang="en-US" err="1">
                <a:ea typeface="+mj-lt"/>
                <a:cs typeface="+mj-lt"/>
              </a:rPr>
              <a:t>și</a:t>
            </a:r>
            <a:r>
              <a:rPr lang="en-US">
                <a:ea typeface="+mj-lt"/>
                <a:cs typeface="+mj-lt"/>
              </a:rPr>
              <a:t> </a:t>
            </a:r>
            <a:r>
              <a:rPr lang="en-US" err="1">
                <a:ea typeface="+mj-lt"/>
                <a:cs typeface="+mj-lt"/>
              </a:rPr>
              <a:t>Dinamica</a:t>
            </a:r>
            <a:r>
              <a:rPr lang="en-US">
                <a:ea typeface="+mj-lt"/>
                <a:cs typeface="+mj-lt"/>
              </a:rPr>
              <a:t> </a:t>
            </a:r>
            <a:r>
              <a:rPr lang="en-US" err="1">
                <a:ea typeface="+mj-lt"/>
                <a:cs typeface="+mj-lt"/>
              </a:rPr>
              <a:t>Vehiculelor</a:t>
            </a:r>
            <a:endParaRPr lang="en-US" err="1">
              <a:cs typeface="Posterama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D81DC2-43B1-8573-861F-50C94676AD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7809" y="2239304"/>
            <a:ext cx="7439026" cy="3902909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342900" indent="-342900">
              <a:lnSpc>
                <a:spcPct val="100000"/>
              </a:lnSpc>
              <a:buFont typeface="Wingdings" panose="020B0504020202020204" pitchFamily="34" charset="0"/>
              <a:buChar char="q"/>
            </a:pPr>
            <a:r>
              <a:rPr lang="en-US" sz="1400" err="1">
                <a:latin typeface="Avenir Next LT Pro"/>
              </a:rPr>
              <a:t>Verificările</a:t>
            </a:r>
            <a:r>
              <a:rPr lang="en-US" sz="1400">
                <a:ea typeface="+mn-lt"/>
                <a:cs typeface="+mn-lt"/>
              </a:rPr>
              <a:t> de </a:t>
            </a:r>
            <a:r>
              <a:rPr lang="en-US" sz="1400" err="1">
                <a:ea typeface="+mn-lt"/>
                <a:cs typeface="+mn-lt"/>
              </a:rPr>
              <a:t>siguranță</a:t>
            </a:r>
            <a:r>
              <a:rPr lang="en-US" sz="1400">
                <a:ea typeface="+mn-lt"/>
                <a:cs typeface="+mn-lt"/>
              </a:rPr>
              <a:t>:</a:t>
            </a:r>
            <a:endParaRPr lang="en-US" sz="1400"/>
          </a:p>
          <a:p>
            <a:pPr marL="342900" indent="-342900">
              <a:lnSpc>
                <a:spcPct val="100000"/>
              </a:lnSpc>
              <a:buFont typeface="Wingdings" panose="020B0504020202020204" pitchFamily="34" charset="0"/>
              <a:buChar char="q"/>
            </a:pPr>
            <a:endParaRPr lang="en-US" sz="1400" b="1"/>
          </a:p>
          <a:p>
            <a:pPr marL="342900" indent="-342900">
              <a:lnSpc>
                <a:spcPct val="100000"/>
              </a:lnSpc>
              <a:buFont typeface="Wingdings" panose="020B0504020202020204" pitchFamily="34" charset="0"/>
              <a:buChar char="q"/>
            </a:pPr>
            <a:endParaRPr lang="en-US" sz="1400" b="1">
              <a:latin typeface="Avenir Next LT Pro"/>
            </a:endParaRPr>
          </a:p>
          <a:p>
            <a:pPr marL="342900" indent="-342900">
              <a:lnSpc>
                <a:spcPct val="100000"/>
              </a:lnSpc>
              <a:buFont typeface="Wingdings" panose="020B0504020202020204" pitchFamily="34" charset="0"/>
              <a:buChar char="q"/>
            </a:pPr>
            <a:r>
              <a:rPr lang="en-US" sz="1400" err="1">
                <a:latin typeface="Avenir Next LT Pro"/>
              </a:rPr>
              <a:t>Modelul</a:t>
            </a:r>
            <a:r>
              <a:rPr lang="en-US" sz="1400">
                <a:ea typeface="+mn-lt"/>
                <a:cs typeface="+mn-lt"/>
              </a:rPr>
              <a:t> </a:t>
            </a:r>
            <a:r>
              <a:rPr lang="en-US" sz="1400" err="1">
                <a:ea typeface="+mn-lt"/>
                <a:cs typeface="+mn-lt"/>
              </a:rPr>
              <a:t>Vehiculului</a:t>
            </a:r>
            <a:r>
              <a:rPr lang="en-US" sz="1400">
                <a:ea typeface="+mn-lt"/>
                <a:cs typeface="+mn-lt"/>
              </a:rPr>
              <a:t>: </a:t>
            </a:r>
            <a:endParaRPr lang="en-US" sz="1400" b="1"/>
          </a:p>
          <a:p>
            <a:pPr>
              <a:lnSpc>
                <a:spcPct val="100000"/>
              </a:lnSpc>
            </a:pPr>
            <a:r>
              <a:rPr lang="en-US" sz="1400">
                <a:ea typeface="+mn-lt"/>
                <a:cs typeface="+mn-lt"/>
              </a:rPr>
              <a:t>-&gt; </a:t>
            </a:r>
            <a:r>
              <a:rPr lang="en-US" sz="1400" err="1">
                <a:ea typeface="+mn-lt"/>
                <a:cs typeface="+mn-lt"/>
              </a:rPr>
              <a:t>Fiecare</a:t>
            </a:r>
            <a:r>
              <a:rPr lang="en-US" sz="1400">
                <a:ea typeface="+mn-lt"/>
                <a:cs typeface="+mn-lt"/>
              </a:rPr>
              <a:t> </a:t>
            </a:r>
            <a:r>
              <a:rPr lang="en-US" sz="1400" err="1">
                <a:ea typeface="+mn-lt"/>
                <a:cs typeface="+mn-lt"/>
              </a:rPr>
              <a:t>vehicul</a:t>
            </a:r>
            <a:r>
              <a:rPr lang="en-US" sz="1400">
                <a:ea typeface="+mn-lt"/>
                <a:cs typeface="+mn-lt"/>
              </a:rPr>
              <a:t> </a:t>
            </a:r>
            <a:r>
              <a:rPr lang="en-US" sz="1400" err="1">
                <a:ea typeface="+mn-lt"/>
                <a:cs typeface="+mn-lt"/>
              </a:rPr>
              <a:t>este</a:t>
            </a:r>
            <a:r>
              <a:rPr lang="en-US" sz="1400">
                <a:ea typeface="+mn-lt"/>
                <a:cs typeface="+mn-lt"/>
              </a:rPr>
              <a:t> </a:t>
            </a:r>
            <a:r>
              <a:rPr lang="en-US" sz="1400" err="1">
                <a:ea typeface="+mn-lt"/>
                <a:cs typeface="+mn-lt"/>
              </a:rPr>
              <a:t>considerat</a:t>
            </a:r>
            <a:r>
              <a:rPr lang="en-US" sz="1400">
                <a:ea typeface="+mn-lt"/>
                <a:cs typeface="+mn-lt"/>
              </a:rPr>
              <a:t> un </a:t>
            </a:r>
            <a:r>
              <a:rPr lang="en-US" sz="1400" err="1">
                <a:ea typeface="+mn-lt"/>
                <a:cs typeface="+mn-lt"/>
              </a:rPr>
              <a:t>punct</a:t>
            </a:r>
            <a:r>
              <a:rPr lang="en-US" sz="1400">
                <a:ea typeface="+mn-lt"/>
                <a:cs typeface="+mn-lt"/>
              </a:rPr>
              <a:t>-material.</a:t>
            </a:r>
            <a:endParaRPr lang="en-US" sz="1400"/>
          </a:p>
          <a:p>
            <a:pPr>
              <a:lnSpc>
                <a:spcPct val="100000"/>
              </a:lnSpc>
            </a:pPr>
            <a:endParaRPr lang="en-US" sz="1400">
              <a:latin typeface="Avenir Next LT Pro"/>
            </a:endParaRPr>
          </a:p>
          <a:p>
            <a:pPr>
              <a:lnSpc>
                <a:spcPct val="100000"/>
              </a:lnSpc>
              <a:buFont typeface="Wingdings" panose="020B0504020202020204" pitchFamily="34" charset="0"/>
              <a:buChar char="q"/>
            </a:pPr>
            <a:r>
              <a:rPr lang="en-US" sz="1400">
                <a:latin typeface="Avenir Next LT Pro"/>
              </a:rPr>
              <a:t> </a:t>
            </a:r>
            <a:r>
              <a:rPr lang="en-US" sz="1400" err="1">
                <a:latin typeface="Avenir Next LT Pro"/>
              </a:rPr>
              <a:t>Ecuațiile</a:t>
            </a:r>
            <a:r>
              <a:rPr lang="en-US" sz="1400">
                <a:ea typeface="+mn-lt"/>
                <a:cs typeface="+mn-lt"/>
              </a:rPr>
              <a:t> de </a:t>
            </a:r>
            <a:r>
              <a:rPr lang="en-US" sz="1400" err="1">
                <a:ea typeface="+mn-lt"/>
                <a:cs typeface="+mn-lt"/>
              </a:rPr>
              <a:t>mișcare</a:t>
            </a:r>
            <a:r>
              <a:rPr lang="en-US" sz="1400">
                <a:ea typeface="+mn-lt"/>
                <a:cs typeface="+mn-lt"/>
              </a:rPr>
              <a:t> </a:t>
            </a:r>
            <a:r>
              <a:rPr lang="en-US" sz="1400" err="1">
                <a:ea typeface="+mn-lt"/>
                <a:cs typeface="+mn-lt"/>
              </a:rPr>
              <a:t>longitudinale</a:t>
            </a:r>
            <a:r>
              <a:rPr lang="en-US" sz="1400">
                <a:ea typeface="+mn-lt"/>
                <a:cs typeface="+mn-lt"/>
              </a:rPr>
              <a:t> </a:t>
            </a:r>
            <a:r>
              <a:rPr lang="en-US" sz="1400" err="1">
                <a:ea typeface="+mn-lt"/>
                <a:cs typeface="+mn-lt"/>
              </a:rPr>
              <a:t>folosite</a:t>
            </a:r>
            <a:r>
              <a:rPr lang="en-US" sz="1400">
                <a:ea typeface="+mn-lt"/>
                <a:cs typeface="+mn-lt"/>
              </a:rPr>
              <a:t>:</a:t>
            </a:r>
            <a:endParaRPr lang="en-US" sz="1400"/>
          </a:p>
          <a:p>
            <a:pPr>
              <a:lnSpc>
                <a:spcPct val="100000"/>
              </a:lnSpc>
              <a:buFont typeface="Wingdings" panose="020B0504020202020204" pitchFamily="34" charset="0"/>
              <a:buChar char="q"/>
            </a:pPr>
            <a:endParaRPr lang="en-US" sz="1400">
              <a:latin typeface="Avenir Next LT Pro"/>
            </a:endParaRPr>
          </a:p>
          <a:p>
            <a:pPr>
              <a:lnSpc>
                <a:spcPct val="100000"/>
              </a:lnSpc>
              <a:buFont typeface="Wingdings" panose="020B0504020202020204" pitchFamily="34" charset="0"/>
              <a:buChar char="q"/>
            </a:pPr>
            <a:endParaRPr lang="en-US" sz="1400">
              <a:latin typeface="Wingdings 3"/>
              <a:sym typeface="Wingdings 3"/>
            </a:endParaRPr>
          </a:p>
          <a:p>
            <a:pPr>
              <a:lnSpc>
                <a:spcPct val="100000"/>
              </a:lnSpc>
              <a:buFont typeface="Wingdings" panose="020B0504020202020204" pitchFamily="34" charset="0"/>
              <a:buChar char="q"/>
            </a:pPr>
            <a:endParaRPr lang="en-US" sz="1400">
              <a:latin typeface="Wingdings 3"/>
              <a:sym typeface="Wingdings 3"/>
            </a:endParaRPr>
          </a:p>
          <a:p>
            <a:pPr>
              <a:lnSpc>
                <a:spcPct val="100000"/>
              </a:lnSpc>
              <a:buFont typeface="Wingdings" panose="020B0504020202020204" pitchFamily="34" charset="0"/>
              <a:buChar char="q"/>
            </a:pPr>
            <a:r>
              <a:rPr lang="en-US" sz="1400">
                <a:latin typeface="Avenir Next LT Pro"/>
              </a:rPr>
              <a:t> </a:t>
            </a:r>
            <a:r>
              <a:rPr lang="en-US" sz="1400" err="1">
                <a:latin typeface="Avenir Next LT Pro"/>
              </a:rPr>
              <a:t>Ecuația</a:t>
            </a:r>
            <a:r>
              <a:rPr lang="en-US" sz="1400">
                <a:ea typeface="+mn-lt"/>
                <a:cs typeface="+mn-lt"/>
              </a:rPr>
              <a:t> de </a:t>
            </a:r>
            <a:r>
              <a:rPr lang="en-US" sz="1400" err="1">
                <a:ea typeface="+mn-lt"/>
                <a:cs typeface="+mn-lt"/>
              </a:rPr>
              <a:t>mișcare</a:t>
            </a:r>
            <a:r>
              <a:rPr lang="en-US" sz="1400">
                <a:ea typeface="+mn-lt"/>
                <a:cs typeface="+mn-lt"/>
              </a:rPr>
              <a:t> </a:t>
            </a:r>
            <a:r>
              <a:rPr lang="en-US" sz="1400" err="1">
                <a:ea typeface="+mn-lt"/>
                <a:cs typeface="+mn-lt"/>
              </a:rPr>
              <a:t>laterale</a:t>
            </a:r>
            <a:r>
              <a:rPr lang="en-US" sz="1400">
                <a:ea typeface="+mn-lt"/>
                <a:cs typeface="+mn-lt"/>
              </a:rPr>
              <a:t> </a:t>
            </a:r>
            <a:r>
              <a:rPr lang="en-US" sz="1400" err="1">
                <a:ea typeface="+mn-lt"/>
                <a:cs typeface="+mn-lt"/>
              </a:rPr>
              <a:t>folosite</a:t>
            </a:r>
            <a:r>
              <a:rPr lang="en-US" sz="1400">
                <a:ea typeface="+mn-lt"/>
                <a:cs typeface="+mn-lt"/>
              </a:rPr>
              <a:t>:</a:t>
            </a:r>
            <a:endParaRPr lang="en-US" sz="1400"/>
          </a:p>
          <a:p>
            <a:pPr marL="342900" indent="-342900">
              <a:lnSpc>
                <a:spcPct val="100000"/>
              </a:lnSpc>
              <a:buFont typeface="Wingdings" panose="020B0504020202020204" pitchFamily="34" charset="0"/>
              <a:buChar char="q"/>
            </a:pPr>
            <a:endParaRPr lang="en-US" sz="1400" b="1"/>
          </a:p>
          <a:p>
            <a:pPr>
              <a:lnSpc>
                <a:spcPct val="100000"/>
              </a:lnSpc>
            </a:pPr>
            <a:endParaRPr lang="en-US" sz="14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7E6803-3477-A9B6-FB8D-6613D482A3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9487" y="2477696"/>
            <a:ext cx="2667363" cy="88689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34A127C-4594-E302-742F-90897C0783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5988" y="4706815"/>
            <a:ext cx="2667363" cy="6906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69C97D6-251C-FA16-62EE-74C8DD00F2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5988" y="6053748"/>
            <a:ext cx="2667363" cy="4801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1FD871E-4533-3716-7021-C28C1F785A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95377" y="2658644"/>
            <a:ext cx="2667363" cy="4401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47DEB00-541A-C260-4054-187FB5A2C5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65544" y="4541764"/>
            <a:ext cx="1800225" cy="3429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41200D6-D853-6026-5A05-0B8973C3F1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36119" y="4963744"/>
            <a:ext cx="1257522" cy="31764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7D52F10-E5EB-EB9C-0D5C-4677630B4CB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36119" y="5282831"/>
            <a:ext cx="1257522" cy="338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5658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45CD466-6E70-94D5-9C2E-955163CD7D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0" name="Rectangle 69">
            <a:extLst>
              <a:ext uri="{FF2B5EF4-FFF2-40B4-BE49-F238E27FC236}">
                <a16:creationId xmlns:a16="http://schemas.microsoft.com/office/drawing/2014/main" id="{06E15305-164C-44CD-9E0F-420C2DC1B3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4A2DC5C2-CCA7-49E4-B67F-6F121D4889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" name="Picture 60" descr="A group of cars driving on a road&#10;&#10;Description automatically generated">
            <a:extLst>
              <a:ext uri="{FF2B5EF4-FFF2-40B4-BE49-F238E27FC236}">
                <a16:creationId xmlns:a16="http://schemas.microsoft.com/office/drawing/2014/main" id="{68DAC6E1-1EEE-0243-1C3A-F9E817BE0F0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6222" r="6222"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 useBgFill="1">
        <p:nvSpPr>
          <p:cNvPr id="74" name="Freeform: Shape 73">
            <a:extLst>
              <a:ext uri="{FF2B5EF4-FFF2-40B4-BE49-F238E27FC236}">
                <a16:creationId xmlns:a16="http://schemas.microsoft.com/office/drawing/2014/main" id="{27966D5E-7857-415C-B50C-0DD96BCB78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7986" y="0"/>
            <a:ext cx="10615629" cy="6858000"/>
          </a:xfrm>
          <a:custGeom>
            <a:avLst/>
            <a:gdLst>
              <a:gd name="connsiteX0" fmla="*/ 7169276 w 10615629"/>
              <a:gd name="connsiteY0" fmla="*/ 5704266 h 6858000"/>
              <a:gd name="connsiteX1" fmla="*/ 7514897 w 10615629"/>
              <a:gd name="connsiteY1" fmla="*/ 6049887 h 6858000"/>
              <a:gd name="connsiteX2" fmla="*/ 7169276 w 10615629"/>
              <a:gd name="connsiteY2" fmla="*/ 6395508 h 6858000"/>
              <a:gd name="connsiteX3" fmla="*/ 6823655 w 10615629"/>
              <a:gd name="connsiteY3" fmla="*/ 6049887 h 6858000"/>
              <a:gd name="connsiteX4" fmla="*/ 7169276 w 10615629"/>
              <a:gd name="connsiteY4" fmla="*/ 5704266 h 6858000"/>
              <a:gd name="connsiteX5" fmla="*/ 10010446 w 10615629"/>
              <a:gd name="connsiteY5" fmla="*/ 2324705 h 6858000"/>
              <a:gd name="connsiteX6" fmla="*/ 10456760 w 10615629"/>
              <a:gd name="connsiteY6" fmla="*/ 2771019 h 6858000"/>
              <a:gd name="connsiteX7" fmla="*/ 10010446 w 10615629"/>
              <a:gd name="connsiteY7" fmla="*/ 3217333 h 6858000"/>
              <a:gd name="connsiteX8" fmla="*/ 9564132 w 10615629"/>
              <a:gd name="connsiteY8" fmla="*/ 2771019 h 6858000"/>
              <a:gd name="connsiteX9" fmla="*/ 10010446 w 10615629"/>
              <a:gd name="connsiteY9" fmla="*/ 2324705 h 6858000"/>
              <a:gd name="connsiteX10" fmla="*/ 10354145 w 10615629"/>
              <a:gd name="connsiteY10" fmla="*/ 1665213 h 6858000"/>
              <a:gd name="connsiteX11" fmla="*/ 10615629 w 10615629"/>
              <a:gd name="connsiteY11" fmla="*/ 1926697 h 6858000"/>
              <a:gd name="connsiteX12" fmla="*/ 10354145 w 10615629"/>
              <a:gd name="connsiteY12" fmla="*/ 2188181 h 6858000"/>
              <a:gd name="connsiteX13" fmla="*/ 10092661 w 10615629"/>
              <a:gd name="connsiteY13" fmla="*/ 1926697 h 6858000"/>
              <a:gd name="connsiteX14" fmla="*/ 10354145 w 10615629"/>
              <a:gd name="connsiteY14" fmla="*/ 1665213 h 6858000"/>
              <a:gd name="connsiteX15" fmla="*/ 1458901 w 10615629"/>
              <a:gd name="connsiteY15" fmla="*/ 659644 h 6858000"/>
              <a:gd name="connsiteX16" fmla="*/ 1905215 w 10615629"/>
              <a:gd name="connsiteY16" fmla="*/ 1105958 h 6858000"/>
              <a:gd name="connsiteX17" fmla="*/ 1458901 w 10615629"/>
              <a:gd name="connsiteY17" fmla="*/ 1552272 h 6858000"/>
              <a:gd name="connsiteX18" fmla="*/ 1012587 w 10615629"/>
              <a:gd name="connsiteY18" fmla="*/ 1105958 h 6858000"/>
              <a:gd name="connsiteX19" fmla="*/ 1458901 w 10615629"/>
              <a:gd name="connsiteY19" fmla="*/ 659644 h 6858000"/>
              <a:gd name="connsiteX20" fmla="*/ 6674038 w 10615629"/>
              <a:gd name="connsiteY20" fmla="*/ 0 h 6858000"/>
              <a:gd name="connsiteX21" fmla="*/ 10121228 w 10615629"/>
              <a:gd name="connsiteY21" fmla="*/ 0 h 6858000"/>
              <a:gd name="connsiteX22" fmla="*/ 10122250 w 10615629"/>
              <a:gd name="connsiteY22" fmla="*/ 1542 h 6858000"/>
              <a:gd name="connsiteX23" fmla="*/ 9914575 w 10615629"/>
              <a:gd name="connsiteY23" fmla="*/ 1714821 h 6858000"/>
              <a:gd name="connsiteX24" fmla="*/ 9361609 w 10615629"/>
              <a:gd name="connsiteY24" fmla="*/ 2396453 h 6858000"/>
              <a:gd name="connsiteX25" fmla="*/ 9334635 w 10615629"/>
              <a:gd name="connsiteY25" fmla="*/ 3107486 h 6858000"/>
              <a:gd name="connsiteX26" fmla="*/ 9815042 w 10615629"/>
              <a:gd name="connsiteY26" fmla="*/ 3891891 h 6858000"/>
              <a:gd name="connsiteX27" fmla="*/ 9376176 w 10615629"/>
              <a:gd name="connsiteY27" fmla="*/ 5202286 h 6858000"/>
              <a:gd name="connsiteX28" fmla="*/ 7869813 w 10615629"/>
              <a:gd name="connsiteY28" fmla="*/ 5436960 h 6858000"/>
              <a:gd name="connsiteX29" fmla="*/ 6545392 w 10615629"/>
              <a:gd name="connsiteY29" fmla="*/ 5630362 h 6858000"/>
              <a:gd name="connsiteX30" fmla="*/ 5772723 w 10615629"/>
              <a:gd name="connsiteY30" fmla="*/ 6502431 h 6858000"/>
              <a:gd name="connsiteX31" fmla="*/ 5542129 w 10615629"/>
              <a:gd name="connsiteY31" fmla="*/ 6791052 h 6858000"/>
              <a:gd name="connsiteX32" fmla="*/ 5487454 w 10615629"/>
              <a:gd name="connsiteY32" fmla="*/ 6858000 h 6858000"/>
              <a:gd name="connsiteX33" fmla="*/ 3860772 w 10615629"/>
              <a:gd name="connsiteY33" fmla="*/ 6858000 h 6858000"/>
              <a:gd name="connsiteX34" fmla="*/ 3806309 w 10615629"/>
              <a:gd name="connsiteY34" fmla="*/ 6753976 h 6858000"/>
              <a:gd name="connsiteX35" fmla="*/ 3692626 w 10615629"/>
              <a:gd name="connsiteY35" fmla="*/ 6315366 h 6858000"/>
              <a:gd name="connsiteX36" fmla="*/ 2561203 w 10615629"/>
              <a:gd name="connsiteY36" fmla="*/ 5694965 h 6858000"/>
              <a:gd name="connsiteX37" fmla="*/ 69617 w 10615629"/>
              <a:gd name="connsiteY37" fmla="*/ 4316865 h 6858000"/>
              <a:gd name="connsiteX38" fmla="*/ 1643 w 10615629"/>
              <a:gd name="connsiteY38" fmla="*/ 3718987 h 6858000"/>
              <a:gd name="connsiteX39" fmla="*/ 368893 w 10615629"/>
              <a:gd name="connsiteY39" fmla="*/ 2555465 h 6858000"/>
              <a:gd name="connsiteX40" fmla="*/ 1113509 w 10615629"/>
              <a:gd name="connsiteY40" fmla="*/ 2231777 h 6858000"/>
              <a:gd name="connsiteX41" fmla="*/ 2037233 w 10615629"/>
              <a:gd name="connsiteY41" fmla="*/ 2044714 h 6858000"/>
              <a:gd name="connsiteX42" fmla="*/ 2547311 w 10615629"/>
              <a:gd name="connsiteY42" fmla="*/ 1444273 h 6858000"/>
              <a:gd name="connsiteX43" fmla="*/ 3900864 w 10615629"/>
              <a:gd name="connsiteY43" fmla="*/ 617925 h 6858000"/>
              <a:gd name="connsiteX44" fmla="*/ 4571572 w 10615629"/>
              <a:gd name="connsiteY44" fmla="*/ 899937 h 6858000"/>
              <a:gd name="connsiteX45" fmla="*/ 6039226 w 10615629"/>
              <a:gd name="connsiteY45" fmla="*/ 670658 h 6858000"/>
              <a:gd name="connsiteX46" fmla="*/ 6656610 w 10615629"/>
              <a:gd name="connsiteY46" fmla="*/ 161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10615629" h="6858000">
                <a:moveTo>
                  <a:pt x="7169276" y="5704266"/>
                </a:moveTo>
                <a:cubicBezTo>
                  <a:pt x="7360157" y="5704266"/>
                  <a:pt x="7514897" y="5859006"/>
                  <a:pt x="7514897" y="6049887"/>
                </a:cubicBezTo>
                <a:cubicBezTo>
                  <a:pt x="7514897" y="6240768"/>
                  <a:pt x="7360157" y="6395508"/>
                  <a:pt x="7169276" y="6395508"/>
                </a:cubicBezTo>
                <a:cubicBezTo>
                  <a:pt x="6978395" y="6395508"/>
                  <a:pt x="6823655" y="6240768"/>
                  <a:pt x="6823655" y="6049887"/>
                </a:cubicBezTo>
                <a:cubicBezTo>
                  <a:pt x="6823655" y="5859006"/>
                  <a:pt x="6978395" y="5704266"/>
                  <a:pt x="7169276" y="5704266"/>
                </a:cubicBezTo>
                <a:close/>
                <a:moveTo>
                  <a:pt x="10010446" y="2324705"/>
                </a:moveTo>
                <a:cubicBezTo>
                  <a:pt x="10256938" y="2324705"/>
                  <a:pt x="10456760" y="2524528"/>
                  <a:pt x="10456760" y="2771019"/>
                </a:cubicBezTo>
                <a:cubicBezTo>
                  <a:pt x="10456760" y="3017511"/>
                  <a:pt x="10256938" y="3217333"/>
                  <a:pt x="10010446" y="3217333"/>
                </a:cubicBezTo>
                <a:cubicBezTo>
                  <a:pt x="9763954" y="3217333"/>
                  <a:pt x="9564132" y="3017511"/>
                  <a:pt x="9564132" y="2771019"/>
                </a:cubicBezTo>
                <a:cubicBezTo>
                  <a:pt x="9564132" y="2524528"/>
                  <a:pt x="9763954" y="2324705"/>
                  <a:pt x="10010446" y="2324705"/>
                </a:cubicBezTo>
                <a:close/>
                <a:moveTo>
                  <a:pt x="10354145" y="1665213"/>
                </a:moveTo>
                <a:cubicBezTo>
                  <a:pt x="10498559" y="1665213"/>
                  <a:pt x="10615629" y="1782283"/>
                  <a:pt x="10615629" y="1926697"/>
                </a:cubicBezTo>
                <a:cubicBezTo>
                  <a:pt x="10615629" y="2071111"/>
                  <a:pt x="10498559" y="2188181"/>
                  <a:pt x="10354145" y="2188181"/>
                </a:cubicBezTo>
                <a:cubicBezTo>
                  <a:pt x="10209731" y="2188181"/>
                  <a:pt x="10092661" y="2071111"/>
                  <a:pt x="10092661" y="1926697"/>
                </a:cubicBezTo>
                <a:cubicBezTo>
                  <a:pt x="10092661" y="1782283"/>
                  <a:pt x="10209731" y="1665213"/>
                  <a:pt x="10354145" y="1665213"/>
                </a:cubicBezTo>
                <a:close/>
                <a:moveTo>
                  <a:pt x="1458901" y="659644"/>
                </a:moveTo>
                <a:cubicBezTo>
                  <a:pt x="1705393" y="659644"/>
                  <a:pt x="1905215" y="859466"/>
                  <a:pt x="1905215" y="1105958"/>
                </a:cubicBezTo>
                <a:cubicBezTo>
                  <a:pt x="1905215" y="1352450"/>
                  <a:pt x="1705393" y="1552272"/>
                  <a:pt x="1458901" y="1552272"/>
                </a:cubicBezTo>
                <a:cubicBezTo>
                  <a:pt x="1212409" y="1552272"/>
                  <a:pt x="1012587" y="1352450"/>
                  <a:pt x="1012587" y="1105958"/>
                </a:cubicBezTo>
                <a:cubicBezTo>
                  <a:pt x="1012587" y="859466"/>
                  <a:pt x="1212409" y="659644"/>
                  <a:pt x="1458901" y="659644"/>
                </a:cubicBezTo>
                <a:close/>
                <a:moveTo>
                  <a:pt x="6674038" y="0"/>
                </a:moveTo>
                <a:lnTo>
                  <a:pt x="10121228" y="0"/>
                </a:lnTo>
                <a:lnTo>
                  <a:pt x="10122250" y="1542"/>
                </a:lnTo>
                <a:cubicBezTo>
                  <a:pt x="10407914" y="485220"/>
                  <a:pt x="10448238" y="1134713"/>
                  <a:pt x="9914575" y="1714821"/>
                </a:cubicBezTo>
                <a:cubicBezTo>
                  <a:pt x="9716856" y="1929804"/>
                  <a:pt x="9539638" y="2164208"/>
                  <a:pt x="9361609" y="2396453"/>
                </a:cubicBezTo>
                <a:cubicBezTo>
                  <a:pt x="9193292" y="2616157"/>
                  <a:pt x="9188572" y="2869712"/>
                  <a:pt x="9334635" y="3107486"/>
                </a:cubicBezTo>
                <a:cubicBezTo>
                  <a:pt x="9495670" y="3368730"/>
                  <a:pt x="9683004" y="3617025"/>
                  <a:pt x="9815042" y="3891891"/>
                </a:cubicBezTo>
                <a:cubicBezTo>
                  <a:pt x="10050525" y="4382007"/>
                  <a:pt x="9955575" y="4864841"/>
                  <a:pt x="9376176" y="5202286"/>
                </a:cubicBezTo>
                <a:cubicBezTo>
                  <a:pt x="8901029" y="5479039"/>
                  <a:pt x="8396077" y="5489829"/>
                  <a:pt x="7869813" y="5436960"/>
                </a:cubicBezTo>
                <a:cubicBezTo>
                  <a:pt x="7414764" y="5391373"/>
                  <a:pt x="6924917" y="5356038"/>
                  <a:pt x="6545392" y="5630362"/>
                </a:cubicBezTo>
                <a:cubicBezTo>
                  <a:pt x="6238294" y="5852628"/>
                  <a:pt x="6024795" y="6205178"/>
                  <a:pt x="5772723" y="6502431"/>
                </a:cubicBezTo>
                <a:cubicBezTo>
                  <a:pt x="5693285" y="6596233"/>
                  <a:pt x="5618533" y="6694485"/>
                  <a:pt x="5542129" y="6791052"/>
                </a:cubicBezTo>
                <a:lnTo>
                  <a:pt x="5487454" y="6858000"/>
                </a:lnTo>
                <a:lnTo>
                  <a:pt x="3860772" y="6858000"/>
                </a:lnTo>
                <a:lnTo>
                  <a:pt x="3806309" y="6753976"/>
                </a:lnTo>
                <a:cubicBezTo>
                  <a:pt x="3748311" y="6617180"/>
                  <a:pt x="3717510" y="6461835"/>
                  <a:pt x="3692626" y="6315366"/>
                </a:cubicBezTo>
                <a:cubicBezTo>
                  <a:pt x="3594980" y="5743923"/>
                  <a:pt x="2996563" y="5569132"/>
                  <a:pt x="2561203" y="5694965"/>
                </a:cubicBezTo>
                <a:cubicBezTo>
                  <a:pt x="1295584" y="6063834"/>
                  <a:pt x="405173" y="5417942"/>
                  <a:pt x="69617" y="4316865"/>
                </a:cubicBezTo>
                <a:cubicBezTo>
                  <a:pt x="12163" y="4128181"/>
                  <a:pt x="22818" y="3919404"/>
                  <a:pt x="1643" y="3718987"/>
                </a:cubicBezTo>
                <a:cubicBezTo>
                  <a:pt x="-11845" y="3285650"/>
                  <a:pt x="53163" y="2879692"/>
                  <a:pt x="368893" y="2555465"/>
                </a:cubicBezTo>
                <a:cubicBezTo>
                  <a:pt x="570254" y="2348709"/>
                  <a:pt x="826642" y="2266304"/>
                  <a:pt x="1113509" y="2231777"/>
                </a:cubicBezTo>
                <a:cubicBezTo>
                  <a:pt x="1425464" y="2194013"/>
                  <a:pt x="1739171" y="2139122"/>
                  <a:pt x="2037233" y="2044714"/>
                </a:cubicBezTo>
                <a:cubicBezTo>
                  <a:pt x="2313448" y="1957047"/>
                  <a:pt x="2430109" y="1689061"/>
                  <a:pt x="2547311" y="1444273"/>
                </a:cubicBezTo>
                <a:cubicBezTo>
                  <a:pt x="2839304" y="834121"/>
                  <a:pt x="3300290" y="529585"/>
                  <a:pt x="3900864" y="617925"/>
                </a:cubicBezTo>
                <a:cubicBezTo>
                  <a:pt x="4133785" y="652182"/>
                  <a:pt x="4362119" y="778959"/>
                  <a:pt x="4571572" y="899937"/>
                </a:cubicBezTo>
                <a:cubicBezTo>
                  <a:pt x="5133170" y="1224435"/>
                  <a:pt x="5641899" y="1068660"/>
                  <a:pt x="6039226" y="670658"/>
                </a:cubicBezTo>
                <a:cubicBezTo>
                  <a:pt x="6250634" y="458239"/>
                  <a:pt x="6444898" y="227157"/>
                  <a:pt x="6656610" y="16159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EF435D-AC7C-3ED0-1242-08955F01C9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61861" y="517245"/>
            <a:ext cx="6458556" cy="2387600"/>
          </a:xfrm>
        </p:spPr>
        <p:txBody>
          <a:bodyPr>
            <a:normAutofit/>
          </a:bodyPr>
          <a:lstStyle/>
          <a:p>
            <a:pPr algn="ctr"/>
            <a:r>
              <a:rPr lang="en-US" err="1">
                <a:cs typeface="Posterama"/>
              </a:rPr>
              <a:t>Structură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E48DC313-B4E9-8938-D3C8-C880B5578F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30486" y="3308124"/>
            <a:ext cx="7590670" cy="165576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0" indent="-457200">
              <a:lnSpc>
                <a:spcPct val="100000"/>
              </a:lnSpc>
              <a:buAutoNum type="arabicPeriod"/>
            </a:pPr>
            <a:r>
              <a:rPr lang="en-US" err="1">
                <a:latin typeface="Posterama"/>
                <a:cs typeface="Posterama"/>
              </a:rPr>
              <a:t>Concepte</a:t>
            </a:r>
            <a:r>
              <a:rPr lang="en-US">
                <a:latin typeface="Posterama"/>
                <a:cs typeface="Posterama"/>
              </a:rPr>
              <a:t> de RL - Vedere de </a:t>
            </a:r>
            <a:r>
              <a:rPr lang="en-US" err="1">
                <a:latin typeface="Posterama"/>
                <a:cs typeface="Posterama"/>
              </a:rPr>
              <a:t>ansamblu</a:t>
            </a:r>
            <a:r>
              <a:rPr lang="en-US">
                <a:latin typeface="Posterama"/>
                <a:cs typeface="Posterama"/>
              </a:rPr>
              <a:t> </a:t>
            </a:r>
            <a:r>
              <a:rPr lang="en-US" err="1">
                <a:latin typeface="Posterama"/>
                <a:cs typeface="Posterama"/>
              </a:rPr>
              <a:t>asupra</a:t>
            </a:r>
            <a:r>
              <a:rPr lang="en-US">
                <a:latin typeface="Posterama"/>
                <a:cs typeface="Posterama"/>
              </a:rPr>
              <a:t> PPO</a:t>
            </a:r>
            <a:endParaRPr lang="en-US"/>
          </a:p>
          <a:p>
            <a:pPr marL="457200" indent="-457200">
              <a:lnSpc>
                <a:spcPct val="100000"/>
              </a:lnSpc>
              <a:buAutoNum type="arabicPeriod"/>
            </a:pPr>
            <a:r>
              <a:rPr lang="en-US">
                <a:latin typeface="Posterama"/>
                <a:cs typeface="Posterama"/>
              </a:rPr>
              <a:t>PPO </a:t>
            </a:r>
            <a:r>
              <a:rPr lang="en-US" err="1">
                <a:latin typeface="Posterama"/>
                <a:cs typeface="Posterama"/>
              </a:rPr>
              <a:t>în</a:t>
            </a:r>
            <a:r>
              <a:rPr lang="en-US">
                <a:latin typeface="Posterama"/>
                <a:cs typeface="Posterama"/>
              </a:rPr>
              <a:t> </a:t>
            </a:r>
            <a:r>
              <a:rPr lang="en-US" err="1">
                <a:latin typeface="Posterama"/>
                <a:cs typeface="Posterama"/>
              </a:rPr>
              <a:t>Conducerea</a:t>
            </a:r>
            <a:r>
              <a:rPr lang="en-US">
                <a:latin typeface="Posterama"/>
                <a:cs typeface="Posterama"/>
              </a:rPr>
              <a:t> </a:t>
            </a:r>
            <a:r>
              <a:rPr lang="en-US" err="1">
                <a:latin typeface="Posterama"/>
                <a:cs typeface="Posterama"/>
              </a:rPr>
              <a:t>Autonomă</a:t>
            </a:r>
            <a:r>
              <a:rPr lang="en-US">
                <a:latin typeface="Posterama"/>
                <a:cs typeface="Posterama"/>
              </a:rPr>
              <a:t>  (</a:t>
            </a:r>
            <a:r>
              <a:rPr lang="en-US" err="1">
                <a:latin typeface="Posterama"/>
                <a:cs typeface="Posterama"/>
              </a:rPr>
              <a:t>Prezentarea</a:t>
            </a:r>
            <a:r>
              <a:rPr lang="en-US">
                <a:latin typeface="Posterama"/>
                <a:cs typeface="Posterama"/>
              </a:rPr>
              <a:t> </a:t>
            </a:r>
            <a:r>
              <a:rPr lang="en-US" err="1">
                <a:latin typeface="Posterama"/>
                <a:cs typeface="Posterama"/>
              </a:rPr>
              <a:t>articolului</a:t>
            </a:r>
            <a:r>
              <a:rPr lang="en-US">
                <a:latin typeface="Posterama"/>
                <a:cs typeface="Posterama"/>
              </a:rPr>
              <a:t>)</a:t>
            </a:r>
            <a:endParaRPr lang="en-US"/>
          </a:p>
          <a:p>
            <a:pPr marL="457200" indent="-457200">
              <a:lnSpc>
                <a:spcPct val="100000"/>
              </a:lnSpc>
              <a:buAutoNum type="arabicPeriod"/>
            </a:pPr>
            <a:r>
              <a:rPr lang="en-US" err="1">
                <a:latin typeface="Posterama"/>
                <a:cs typeface="Posterama"/>
              </a:rPr>
              <a:t>Concluzii</a:t>
            </a:r>
            <a:endParaRPr lang="en-US">
              <a:latin typeface="Posterama"/>
              <a:cs typeface="Posteram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4D0CCF-6EF3-9444-23F7-CA0CD7ACD616}"/>
              </a:ext>
            </a:extLst>
          </p:cNvPr>
          <p:cNvSpPr txBox="1"/>
          <p:nvPr/>
        </p:nvSpPr>
        <p:spPr>
          <a:xfrm>
            <a:off x="9553136" y="6657945"/>
            <a:ext cx="2638864" cy="200055"/>
          </a:xfrm>
          <a:prstGeom prst="rect">
            <a:avLst/>
          </a:prstGeom>
          <a:solidFill>
            <a:srgbClr val="000000"/>
          </a:solidFill>
        </p:spPr>
        <p:txBody>
          <a:bodyPr wrap="none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BY-ND</a:t>
            </a:r>
            <a:r>
              <a:rPr lang="en-US" sz="700">
                <a:solidFill>
                  <a:srgbClr val="FFFFFF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0402838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9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4E3F387D-31FF-4EF4-8177-613C7B137E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AF735DFE-E14D-4DFA-9581-888A37694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920134"/>
            <a:ext cx="12192000" cy="5937866"/>
          </a:xfrm>
          <a:custGeom>
            <a:avLst/>
            <a:gdLst>
              <a:gd name="connsiteX0" fmla="*/ 8930642 w 12192000"/>
              <a:gd name="connsiteY0" fmla="*/ 5494299 h 5937866"/>
              <a:gd name="connsiteX1" fmla="*/ 9143134 w 12192000"/>
              <a:gd name="connsiteY1" fmla="*/ 5616927 h 5937866"/>
              <a:gd name="connsiteX2" fmla="*/ 9043549 w 12192000"/>
              <a:gd name="connsiteY2" fmla="*/ 5914543 h 5937866"/>
              <a:gd name="connsiteX3" fmla="*/ 8745984 w 12192000"/>
              <a:gd name="connsiteY3" fmla="*/ 5814814 h 5937866"/>
              <a:gd name="connsiteX4" fmla="*/ 8845568 w 12192000"/>
              <a:gd name="connsiteY4" fmla="*/ 5517199 h 5937866"/>
              <a:gd name="connsiteX5" fmla="*/ 8930642 w 12192000"/>
              <a:gd name="connsiteY5" fmla="*/ 5494299 h 5937866"/>
              <a:gd name="connsiteX6" fmla="*/ 9842642 w 12192000"/>
              <a:gd name="connsiteY6" fmla="*/ 4939308 h 5937866"/>
              <a:gd name="connsiteX7" fmla="*/ 10272210 w 12192000"/>
              <a:gd name="connsiteY7" fmla="*/ 5187210 h 5937866"/>
              <a:gd name="connsiteX8" fmla="*/ 10070896 w 12192000"/>
              <a:gd name="connsiteY8" fmla="*/ 5788857 h 5937866"/>
              <a:gd name="connsiteX9" fmla="*/ 9469346 w 12192000"/>
              <a:gd name="connsiteY9" fmla="*/ 5587251 h 5937866"/>
              <a:gd name="connsiteX10" fmla="*/ 9670660 w 12192000"/>
              <a:gd name="connsiteY10" fmla="*/ 4985603 h 5937866"/>
              <a:gd name="connsiteX11" fmla="*/ 9842642 w 12192000"/>
              <a:gd name="connsiteY11" fmla="*/ 4939308 h 5937866"/>
              <a:gd name="connsiteX12" fmla="*/ 0 w 12192000"/>
              <a:gd name="connsiteY12" fmla="*/ 0 h 5937866"/>
              <a:gd name="connsiteX13" fmla="*/ 12188952 w 12192000"/>
              <a:gd name="connsiteY13" fmla="*/ 0 h 5937866"/>
              <a:gd name="connsiteX14" fmla="*/ 12188952 w 12192000"/>
              <a:gd name="connsiteY14" fmla="*/ 1220565 h 5937866"/>
              <a:gd name="connsiteX15" fmla="*/ 12192000 w 12192000"/>
              <a:gd name="connsiteY15" fmla="*/ 1220565 h 5937866"/>
              <a:gd name="connsiteX16" fmla="*/ 12192000 w 12192000"/>
              <a:gd name="connsiteY16" fmla="*/ 4590456 h 5937866"/>
              <a:gd name="connsiteX17" fmla="*/ 12124015 w 12192000"/>
              <a:gd name="connsiteY17" fmla="*/ 4631278 h 5937866"/>
              <a:gd name="connsiteX18" fmla="*/ 11077457 w 12192000"/>
              <a:gd name="connsiteY18" fmla="*/ 4722290 h 5937866"/>
              <a:gd name="connsiteX19" fmla="*/ 9867246 w 12192000"/>
              <a:gd name="connsiteY19" fmla="*/ 4572157 h 5937866"/>
              <a:gd name="connsiteX20" fmla="*/ 8994802 w 12192000"/>
              <a:gd name="connsiteY20" fmla="*/ 5098943 h 5937866"/>
              <a:gd name="connsiteX21" fmla="*/ 6994655 w 12192000"/>
              <a:gd name="connsiteY21" fmla="*/ 5556202 h 5937866"/>
              <a:gd name="connsiteX22" fmla="*/ 6287534 w 12192000"/>
              <a:gd name="connsiteY22" fmla="*/ 4934764 h 5937866"/>
              <a:gd name="connsiteX23" fmla="*/ 4392596 w 12192000"/>
              <a:gd name="connsiteY23" fmla="*/ 4612909 h 5937866"/>
              <a:gd name="connsiteX24" fmla="*/ 3014500 w 12192000"/>
              <a:gd name="connsiteY24" fmla="*/ 5320787 h 5937866"/>
              <a:gd name="connsiteX25" fmla="*/ 86414 w 12192000"/>
              <a:gd name="connsiteY25" fmla="*/ 5123870 h 5937866"/>
              <a:gd name="connsiteX26" fmla="*/ 0 w 12192000"/>
              <a:gd name="connsiteY26" fmla="*/ 5061131 h 5937866"/>
              <a:gd name="connsiteX27" fmla="*/ 0 w 12192000"/>
              <a:gd name="connsiteY27" fmla="*/ 3267075 h 5937866"/>
              <a:gd name="connsiteX28" fmla="*/ 0 w 12192000"/>
              <a:gd name="connsiteY28" fmla="*/ 1220565 h 5937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2192000" h="5937866">
                <a:moveTo>
                  <a:pt x="8930642" y="5494299"/>
                </a:moveTo>
                <a:cubicBezTo>
                  <a:pt x="9016941" y="5488946"/>
                  <a:pt x="9102130" y="5534635"/>
                  <a:pt x="9143134" y="5616927"/>
                </a:cubicBezTo>
                <a:cubicBezTo>
                  <a:pt x="9197806" y="5726652"/>
                  <a:pt x="9153221" y="5859898"/>
                  <a:pt x="9043549" y="5914543"/>
                </a:cubicBezTo>
                <a:cubicBezTo>
                  <a:pt x="8933879" y="5969187"/>
                  <a:pt x="8800655" y="5924538"/>
                  <a:pt x="8745984" y="5814814"/>
                </a:cubicBezTo>
                <a:cubicBezTo>
                  <a:pt x="8691311" y="5705090"/>
                  <a:pt x="8735897" y="5571844"/>
                  <a:pt x="8845568" y="5517199"/>
                </a:cubicBezTo>
                <a:cubicBezTo>
                  <a:pt x="8872986" y="5503538"/>
                  <a:pt x="8901875" y="5496082"/>
                  <a:pt x="8930642" y="5494299"/>
                </a:cubicBezTo>
                <a:close/>
                <a:moveTo>
                  <a:pt x="9842642" y="4939308"/>
                </a:moveTo>
                <a:cubicBezTo>
                  <a:pt x="10017101" y="4928488"/>
                  <a:pt x="10189318" y="5020851"/>
                  <a:pt x="10272210" y="5187210"/>
                </a:cubicBezTo>
                <a:cubicBezTo>
                  <a:pt x="10382732" y="5409023"/>
                  <a:pt x="10292600" y="5678390"/>
                  <a:pt x="10070896" y="5788857"/>
                </a:cubicBezTo>
                <a:cubicBezTo>
                  <a:pt x="9849191" y="5899325"/>
                  <a:pt x="9579867" y="5809063"/>
                  <a:pt x="9469346" y="5587251"/>
                </a:cubicBezTo>
                <a:cubicBezTo>
                  <a:pt x="9358824" y="5365438"/>
                  <a:pt x="9448956" y="5096071"/>
                  <a:pt x="9670660" y="4985603"/>
                </a:cubicBezTo>
                <a:cubicBezTo>
                  <a:pt x="9726087" y="4957986"/>
                  <a:pt x="9784490" y="4942914"/>
                  <a:pt x="9842642" y="4939308"/>
                </a:cubicBezTo>
                <a:close/>
                <a:moveTo>
                  <a:pt x="0" y="0"/>
                </a:moveTo>
                <a:lnTo>
                  <a:pt x="12188952" y="0"/>
                </a:lnTo>
                <a:lnTo>
                  <a:pt x="12188952" y="1220565"/>
                </a:lnTo>
                <a:lnTo>
                  <a:pt x="12192000" y="1220565"/>
                </a:lnTo>
                <a:lnTo>
                  <a:pt x="12192000" y="4590456"/>
                </a:lnTo>
                <a:lnTo>
                  <a:pt x="12124015" y="4631278"/>
                </a:lnTo>
                <a:cubicBezTo>
                  <a:pt x="11792041" y="4802103"/>
                  <a:pt x="11443617" y="4797817"/>
                  <a:pt x="11077457" y="4722290"/>
                </a:cubicBezTo>
                <a:cubicBezTo>
                  <a:pt x="10679189" y="4640425"/>
                  <a:pt x="10271734" y="4578846"/>
                  <a:pt x="9867246" y="4572157"/>
                </a:cubicBezTo>
                <a:cubicBezTo>
                  <a:pt x="9492336" y="4566176"/>
                  <a:pt x="9239136" y="4846894"/>
                  <a:pt x="8994802" y="5098943"/>
                </a:cubicBezTo>
                <a:cubicBezTo>
                  <a:pt x="8385954" y="5727243"/>
                  <a:pt x="7695268" y="5911307"/>
                  <a:pt x="6994655" y="5556202"/>
                </a:cubicBezTo>
                <a:cubicBezTo>
                  <a:pt x="6722938" y="5418487"/>
                  <a:pt x="6494843" y="5169191"/>
                  <a:pt x="6287534" y="4934764"/>
                </a:cubicBezTo>
                <a:cubicBezTo>
                  <a:pt x="5731733" y="4306056"/>
                  <a:pt x="5043559" y="4288064"/>
                  <a:pt x="4392596" y="4612909"/>
                </a:cubicBezTo>
                <a:cubicBezTo>
                  <a:pt x="3930423" y="4844432"/>
                  <a:pt x="3492022" y="5129169"/>
                  <a:pt x="3014500" y="5320787"/>
                </a:cubicBezTo>
                <a:cubicBezTo>
                  <a:pt x="1977820" y="5738974"/>
                  <a:pt x="973242" y="5720051"/>
                  <a:pt x="86414" y="5123870"/>
                </a:cubicBezTo>
                <a:lnTo>
                  <a:pt x="0" y="5061131"/>
                </a:lnTo>
                <a:lnTo>
                  <a:pt x="0" y="3267075"/>
                </a:lnTo>
                <a:lnTo>
                  <a:pt x="0" y="122056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954270-2BB1-EDBC-171C-8782605368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6526" y="-520791"/>
            <a:ext cx="9489000" cy="134979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Arhitectura folosită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77AB5AF-24B0-3B8B-E7C6-448F5847FB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792" t="21338" r="-61"/>
          <a:stretch/>
        </p:blipFill>
        <p:spPr>
          <a:xfrm>
            <a:off x="482861" y="3069664"/>
            <a:ext cx="11645095" cy="3105301"/>
          </a:xfrm>
        </p:spPr>
      </p:pic>
    </p:spTree>
    <p:extLst>
      <p:ext uri="{BB962C8B-B14F-4D97-AF65-F5344CB8AC3E}">
        <p14:creationId xmlns:p14="http://schemas.microsoft.com/office/powerpoint/2010/main" val="144063676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0E20617-5A38-4FAF-8FE0-B4C6A95F1D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1E23747-C918-4EC5-811F-876AFAD747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28177" y="0"/>
            <a:ext cx="7360775" cy="6858000"/>
          </a:xfrm>
          <a:custGeom>
            <a:avLst/>
            <a:gdLst>
              <a:gd name="connsiteX0" fmla="*/ 615190 w 7360775"/>
              <a:gd name="connsiteY0" fmla="*/ 3536635 h 6858000"/>
              <a:gd name="connsiteX1" fmla="*/ 1124778 w 7360775"/>
              <a:gd name="connsiteY1" fmla="*/ 4046223 h 6858000"/>
              <a:gd name="connsiteX2" fmla="*/ 615190 w 7360775"/>
              <a:gd name="connsiteY2" fmla="*/ 4555811 h 6858000"/>
              <a:gd name="connsiteX3" fmla="*/ 105602 w 7360775"/>
              <a:gd name="connsiteY3" fmla="*/ 4046223 h 6858000"/>
              <a:gd name="connsiteX4" fmla="*/ 615190 w 7360775"/>
              <a:gd name="connsiteY4" fmla="*/ 3536635 h 6858000"/>
              <a:gd name="connsiteX5" fmla="*/ 1497780 w 7360775"/>
              <a:gd name="connsiteY5" fmla="*/ 0 h 6858000"/>
              <a:gd name="connsiteX6" fmla="*/ 1997377 w 7360775"/>
              <a:gd name="connsiteY6" fmla="*/ 0 h 6858000"/>
              <a:gd name="connsiteX7" fmla="*/ 5164844 w 7360775"/>
              <a:gd name="connsiteY7" fmla="*/ 0 h 6858000"/>
              <a:gd name="connsiteX8" fmla="*/ 5726653 w 7360775"/>
              <a:gd name="connsiteY8" fmla="*/ 0 h 6858000"/>
              <a:gd name="connsiteX9" fmla="*/ 7360775 w 7360775"/>
              <a:gd name="connsiteY9" fmla="*/ 0 h 6858000"/>
              <a:gd name="connsiteX10" fmla="*/ 7360775 w 7360775"/>
              <a:gd name="connsiteY10" fmla="*/ 6858000 h 6858000"/>
              <a:gd name="connsiteX11" fmla="*/ 5726653 w 7360775"/>
              <a:gd name="connsiteY11" fmla="*/ 6858000 h 6858000"/>
              <a:gd name="connsiteX12" fmla="*/ 1997377 w 7360775"/>
              <a:gd name="connsiteY12" fmla="*/ 6858000 h 6858000"/>
              <a:gd name="connsiteX13" fmla="*/ 311757 w 7360775"/>
              <a:gd name="connsiteY13" fmla="*/ 6858000 h 6858000"/>
              <a:gd name="connsiteX14" fmla="*/ 314130 w 7360775"/>
              <a:gd name="connsiteY14" fmla="*/ 6707670 h 6858000"/>
              <a:gd name="connsiteX15" fmla="*/ 599702 w 7360775"/>
              <a:gd name="connsiteY15" fmla="*/ 5670858 h 6858000"/>
              <a:gd name="connsiteX16" fmla="*/ 1211433 w 7360775"/>
              <a:gd name="connsiteY16" fmla="*/ 4641255 h 6858000"/>
              <a:gd name="connsiteX17" fmla="*/ 1053041 w 7360775"/>
              <a:gd name="connsiteY17" fmla="*/ 3164269 h 6858000"/>
              <a:gd name="connsiteX18" fmla="*/ 607048 w 7360775"/>
              <a:gd name="connsiteY18" fmla="*/ 2589405 h 6858000"/>
              <a:gd name="connsiteX19" fmla="*/ 1054915 w 7360775"/>
              <a:gd name="connsiteY19" fmla="*/ 1068099 h 6858000"/>
              <a:gd name="connsiteX20" fmla="*/ 1502877 w 7360775"/>
              <a:gd name="connsiteY20" fmla="*/ 419995 h 6858000"/>
              <a:gd name="connsiteX21" fmla="*/ 1505904 w 7360775"/>
              <a:gd name="connsiteY21" fmla="*/ 184996 h 6858000"/>
              <a:gd name="connsiteX22" fmla="*/ 14543 w 7360775"/>
              <a:gd name="connsiteY22" fmla="*/ 0 h 6858000"/>
              <a:gd name="connsiteX23" fmla="*/ 879351 w 7360775"/>
              <a:gd name="connsiteY23" fmla="*/ 0 h 6858000"/>
              <a:gd name="connsiteX24" fmla="*/ 892053 w 7360775"/>
              <a:gd name="connsiteY24" fmla="*/ 78052 h 6858000"/>
              <a:gd name="connsiteX25" fmla="*/ 561940 w 7360775"/>
              <a:gd name="connsiteY25" fmla="*/ 535443 h 6858000"/>
              <a:gd name="connsiteX26" fmla="*/ 15319 w 7360775"/>
              <a:gd name="connsiteY26" fmla="*/ 219852 h 6858000"/>
              <a:gd name="connsiteX27" fmla="*/ 4234 w 7360775"/>
              <a:gd name="connsiteY27" fmla="*/ 4296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7360775" h="6858000">
                <a:moveTo>
                  <a:pt x="615190" y="3536635"/>
                </a:moveTo>
                <a:cubicBezTo>
                  <a:pt x="896628" y="3536635"/>
                  <a:pt x="1124778" y="3764785"/>
                  <a:pt x="1124778" y="4046223"/>
                </a:cubicBezTo>
                <a:cubicBezTo>
                  <a:pt x="1124778" y="4327661"/>
                  <a:pt x="896628" y="4555811"/>
                  <a:pt x="615190" y="4555811"/>
                </a:cubicBezTo>
                <a:cubicBezTo>
                  <a:pt x="333752" y="4555811"/>
                  <a:pt x="105602" y="4327661"/>
                  <a:pt x="105602" y="4046223"/>
                </a:cubicBezTo>
                <a:cubicBezTo>
                  <a:pt x="105602" y="3764785"/>
                  <a:pt x="333752" y="3536635"/>
                  <a:pt x="615190" y="3536635"/>
                </a:cubicBezTo>
                <a:close/>
                <a:moveTo>
                  <a:pt x="1497780" y="0"/>
                </a:moveTo>
                <a:lnTo>
                  <a:pt x="1997377" y="0"/>
                </a:lnTo>
                <a:lnTo>
                  <a:pt x="5164844" y="0"/>
                </a:lnTo>
                <a:lnTo>
                  <a:pt x="5726653" y="0"/>
                </a:lnTo>
                <a:lnTo>
                  <a:pt x="7360775" y="0"/>
                </a:lnTo>
                <a:lnTo>
                  <a:pt x="7360775" y="6858000"/>
                </a:lnTo>
                <a:lnTo>
                  <a:pt x="5726653" y="6858000"/>
                </a:lnTo>
                <a:lnTo>
                  <a:pt x="1997377" y="6858000"/>
                </a:lnTo>
                <a:lnTo>
                  <a:pt x="311757" y="6858000"/>
                </a:lnTo>
                <a:lnTo>
                  <a:pt x="314130" y="6707670"/>
                </a:lnTo>
                <a:cubicBezTo>
                  <a:pt x="335132" y="6366409"/>
                  <a:pt x="433651" y="6019042"/>
                  <a:pt x="599702" y="5670858"/>
                </a:cubicBezTo>
                <a:cubicBezTo>
                  <a:pt x="770257" y="5311556"/>
                  <a:pt x="1010813" y="4986832"/>
                  <a:pt x="1211433" y="4641255"/>
                </a:cubicBezTo>
                <a:cubicBezTo>
                  <a:pt x="1493036" y="4154456"/>
                  <a:pt x="1511835" y="3622744"/>
                  <a:pt x="1053041" y="3164269"/>
                </a:cubicBezTo>
                <a:cubicBezTo>
                  <a:pt x="881977" y="2993264"/>
                  <a:pt x="700422" y="2805523"/>
                  <a:pt x="607048" y="2589405"/>
                </a:cubicBezTo>
                <a:cubicBezTo>
                  <a:pt x="366279" y="2032158"/>
                  <a:pt x="541125" y="1508061"/>
                  <a:pt x="1054915" y="1068099"/>
                </a:cubicBezTo>
                <a:cubicBezTo>
                  <a:pt x="1261027" y="891535"/>
                  <a:pt x="1489688" y="709488"/>
                  <a:pt x="1502877" y="419995"/>
                </a:cubicBezTo>
                <a:cubicBezTo>
                  <a:pt x="1506389" y="341910"/>
                  <a:pt x="1507262" y="263520"/>
                  <a:pt x="1505904" y="184996"/>
                </a:cubicBezTo>
                <a:close/>
                <a:moveTo>
                  <a:pt x="14543" y="0"/>
                </a:moveTo>
                <a:lnTo>
                  <a:pt x="879351" y="0"/>
                </a:lnTo>
                <a:lnTo>
                  <a:pt x="892053" y="78052"/>
                </a:lnTo>
                <a:cubicBezTo>
                  <a:pt x="904492" y="285271"/>
                  <a:pt x="770271" y="479621"/>
                  <a:pt x="561940" y="535443"/>
                </a:cubicBezTo>
                <a:cubicBezTo>
                  <a:pt x="323846" y="599240"/>
                  <a:pt x="79116" y="457945"/>
                  <a:pt x="15319" y="219852"/>
                </a:cubicBezTo>
                <a:cubicBezTo>
                  <a:pt x="-631" y="160329"/>
                  <a:pt x="-3762" y="100391"/>
                  <a:pt x="4234" y="4296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6B3F38-18DB-FE35-30A2-5B78CA32E9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156" y="-1232274"/>
            <a:ext cx="6089059" cy="2325590"/>
          </a:xfrm>
        </p:spPr>
        <p:txBody>
          <a:bodyPr>
            <a:normAutofit/>
          </a:bodyPr>
          <a:lstStyle/>
          <a:p>
            <a:r>
              <a:rPr lang="en-US" err="1">
                <a:latin typeface="Posterama"/>
                <a:cs typeface="Posterama"/>
              </a:rPr>
              <a:t>Algoritmul</a:t>
            </a:r>
            <a:r>
              <a:rPr lang="en-US">
                <a:latin typeface="Posterama"/>
                <a:cs typeface="Posterama"/>
              </a:rPr>
              <a:t> </a:t>
            </a:r>
            <a:r>
              <a:rPr lang="en-US" err="1">
                <a:latin typeface="Posterama"/>
                <a:cs typeface="Posterama"/>
              </a:rPr>
              <a:t>decizional</a:t>
            </a:r>
            <a:endParaRPr lang="en-US">
              <a:latin typeface="Posterama"/>
              <a:cs typeface="Posterama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BCF24A-6DC0-1415-6FE1-971D21EE55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5086" y="1484360"/>
            <a:ext cx="5073059" cy="3941312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342900" indent="-342900">
              <a:lnSpc>
                <a:spcPct val="150000"/>
              </a:lnSpc>
              <a:buFont typeface="Wingdings" panose="020B0504020202020204" pitchFamily="34" charset="0"/>
              <a:buChar char="Ø"/>
            </a:pPr>
            <a:r>
              <a:rPr lang="en-US" sz="1600">
                <a:latin typeface="Posterama"/>
                <a:cs typeface="Posterama"/>
              </a:rPr>
              <a:t>Este </a:t>
            </a:r>
            <a:r>
              <a:rPr lang="en-US" sz="1600" err="1">
                <a:latin typeface="Posterama"/>
                <a:cs typeface="Posterama"/>
              </a:rPr>
              <a:t>antrenată</a:t>
            </a:r>
            <a:r>
              <a:rPr lang="en-US" sz="1600">
                <a:latin typeface="Posterama"/>
                <a:cs typeface="Posterama"/>
              </a:rPr>
              <a:t> </a:t>
            </a:r>
            <a:r>
              <a:rPr lang="en-US" sz="1600" err="1">
                <a:latin typeface="Posterama"/>
                <a:cs typeface="Posterama"/>
              </a:rPr>
              <a:t>politica</a:t>
            </a:r>
            <a:r>
              <a:rPr lang="en-US" sz="1600">
                <a:latin typeface="Posterama"/>
                <a:cs typeface="Posterama"/>
              </a:rPr>
              <a:t> π cu o </a:t>
            </a:r>
            <a:r>
              <a:rPr lang="en-US" sz="1600" err="1">
                <a:latin typeface="Posterama"/>
                <a:cs typeface="Posterama"/>
              </a:rPr>
              <a:t>funcție</a:t>
            </a:r>
            <a:r>
              <a:rPr lang="en-US" sz="1600">
                <a:latin typeface="Posterama"/>
                <a:cs typeface="Posterama"/>
              </a:rPr>
              <a:t> de reward ρ care </a:t>
            </a:r>
            <a:r>
              <a:rPr lang="en-US" sz="1600" err="1">
                <a:latin typeface="Posterama"/>
                <a:cs typeface="Posterama"/>
              </a:rPr>
              <a:t>ține</a:t>
            </a:r>
            <a:r>
              <a:rPr lang="en-US" sz="1600">
                <a:latin typeface="Posterama"/>
                <a:cs typeface="Posterama"/>
              </a:rPr>
              <a:t> </a:t>
            </a:r>
            <a:r>
              <a:rPr lang="en-US" sz="1600" err="1">
                <a:latin typeface="Posterama"/>
                <a:cs typeface="Posterama"/>
              </a:rPr>
              <a:t>cont</a:t>
            </a:r>
            <a:r>
              <a:rPr lang="en-US" sz="1600">
                <a:latin typeface="Posterama"/>
                <a:cs typeface="Posterama"/>
              </a:rPr>
              <a:t> de </a:t>
            </a:r>
            <a:r>
              <a:rPr lang="en-US" sz="1600" err="1">
                <a:latin typeface="Posterama"/>
                <a:cs typeface="Posterama"/>
              </a:rPr>
              <a:t>următoarele</a:t>
            </a:r>
            <a:r>
              <a:rPr lang="en-US" sz="1600">
                <a:latin typeface="Posterama"/>
                <a:cs typeface="Posterama"/>
              </a:rPr>
              <a:t> </a:t>
            </a:r>
            <a:r>
              <a:rPr lang="en-US" sz="1600" err="1">
                <a:latin typeface="Posterama"/>
                <a:cs typeface="Posterama"/>
              </a:rPr>
              <a:t>criterii</a:t>
            </a:r>
            <a:r>
              <a:rPr lang="en-US" sz="1600">
                <a:latin typeface="Posterama"/>
                <a:cs typeface="Posterama"/>
              </a:rPr>
              <a:t>:</a:t>
            </a:r>
          </a:p>
          <a:p>
            <a:pPr marL="514350" lvl="1" indent="-285750">
              <a:lnSpc>
                <a:spcPct val="150000"/>
              </a:lnSpc>
              <a:buFont typeface="Courier New" panose="020B0504020202020204" pitchFamily="34" charset="0"/>
              <a:buChar char="o"/>
            </a:pPr>
            <a:r>
              <a:rPr lang="en-US" sz="1400" err="1">
                <a:latin typeface="Posterama"/>
                <a:cs typeface="Posterama"/>
              </a:rPr>
              <a:t>Viteza</a:t>
            </a:r>
            <a:r>
              <a:rPr lang="en-US" sz="1400">
                <a:latin typeface="Posterama"/>
                <a:cs typeface="Posterama"/>
              </a:rPr>
              <a:t> </a:t>
            </a:r>
            <a:r>
              <a:rPr lang="en-US" sz="1400" err="1">
                <a:latin typeface="Posterama"/>
                <a:cs typeface="Posterama"/>
              </a:rPr>
              <a:t>ideală</a:t>
            </a:r>
            <a:r>
              <a:rPr lang="en-US" sz="1400">
                <a:latin typeface="Posterama"/>
                <a:cs typeface="Posterama"/>
              </a:rPr>
              <a:t> de </a:t>
            </a:r>
            <a:r>
              <a:rPr lang="en-US" sz="1400" err="1">
                <a:latin typeface="Posterama"/>
                <a:cs typeface="Posterama"/>
              </a:rPr>
              <a:t>mișcare</a:t>
            </a:r>
            <a:r>
              <a:rPr lang="en-US" sz="1400">
                <a:latin typeface="Posterama"/>
                <a:cs typeface="Posterama"/>
              </a:rPr>
              <a:t> </a:t>
            </a:r>
            <a:r>
              <a:rPr lang="en-US" sz="1400" err="1">
                <a:latin typeface="Posterama"/>
                <a:cs typeface="Posterama"/>
              </a:rPr>
              <a:t>raportată</a:t>
            </a:r>
            <a:r>
              <a:rPr lang="en-US" sz="1400">
                <a:latin typeface="Posterama"/>
                <a:cs typeface="Posterama"/>
              </a:rPr>
              <a:t> la </a:t>
            </a:r>
            <a:r>
              <a:rPr lang="en-US" sz="1400" err="1">
                <a:latin typeface="Posterama"/>
                <a:cs typeface="Posterama"/>
              </a:rPr>
              <a:t>condițiile</a:t>
            </a:r>
            <a:r>
              <a:rPr lang="en-US" sz="1400">
                <a:latin typeface="Posterama"/>
                <a:cs typeface="Posterama"/>
              </a:rPr>
              <a:t> de </a:t>
            </a:r>
            <a:r>
              <a:rPr lang="en-US" sz="1400" err="1">
                <a:latin typeface="Posterama"/>
                <a:cs typeface="Posterama"/>
              </a:rPr>
              <a:t>trafic</a:t>
            </a:r>
            <a:endParaRPr lang="en-US" sz="1400">
              <a:latin typeface="Posterama"/>
              <a:cs typeface="Posterama"/>
            </a:endParaRPr>
          </a:p>
          <a:p>
            <a:pPr marL="514350" lvl="1" indent="-285750">
              <a:lnSpc>
                <a:spcPct val="150000"/>
              </a:lnSpc>
              <a:buFont typeface="Courier New" panose="020B0504020202020204" pitchFamily="34" charset="0"/>
              <a:buChar char="o"/>
            </a:pPr>
            <a:r>
              <a:rPr lang="en-US" sz="1400">
                <a:latin typeface="Posterama"/>
                <a:cs typeface="Posterama"/>
              </a:rPr>
              <a:t>Banda </a:t>
            </a:r>
            <a:r>
              <a:rPr lang="en-US" sz="1400" err="1">
                <a:latin typeface="Posterama"/>
                <a:cs typeface="Posterama"/>
              </a:rPr>
              <a:t>ideală</a:t>
            </a:r>
            <a:r>
              <a:rPr lang="en-US" sz="1400">
                <a:latin typeface="Posterama"/>
                <a:cs typeface="Posterama"/>
              </a:rPr>
              <a:t> </a:t>
            </a:r>
            <a:r>
              <a:rPr lang="en-US" sz="1400" err="1">
                <a:latin typeface="Posterama"/>
                <a:cs typeface="Posterama"/>
              </a:rPr>
              <a:t>și</a:t>
            </a:r>
            <a:r>
              <a:rPr lang="en-US" sz="1400">
                <a:latin typeface="Posterama"/>
                <a:cs typeface="Posterama"/>
              </a:rPr>
              <a:t> </a:t>
            </a:r>
            <a:r>
              <a:rPr lang="en-US" sz="1400" err="1">
                <a:latin typeface="Posterama"/>
                <a:cs typeface="Posterama"/>
              </a:rPr>
              <a:t>offsetul</a:t>
            </a:r>
            <a:r>
              <a:rPr lang="en-US" sz="1400">
                <a:latin typeface="Posterama"/>
                <a:cs typeface="Posterama"/>
              </a:rPr>
              <a:t> de la </a:t>
            </a:r>
            <a:r>
              <a:rPr lang="en-US" sz="1400" err="1">
                <a:latin typeface="Posterama"/>
                <a:cs typeface="Posterama"/>
              </a:rPr>
              <a:t>centrul</a:t>
            </a:r>
            <a:r>
              <a:rPr lang="en-US" sz="1400">
                <a:latin typeface="Posterama"/>
                <a:cs typeface="Posterama"/>
              </a:rPr>
              <a:t> </a:t>
            </a:r>
            <a:r>
              <a:rPr lang="en-US" sz="1400" err="1">
                <a:latin typeface="Posterama"/>
                <a:cs typeface="Posterama"/>
              </a:rPr>
              <a:t>benzii</a:t>
            </a:r>
            <a:endParaRPr lang="en-US" sz="1400">
              <a:latin typeface="Posterama"/>
              <a:cs typeface="Posterama"/>
            </a:endParaRPr>
          </a:p>
          <a:p>
            <a:pPr marL="514350" lvl="1" indent="-285750">
              <a:lnSpc>
                <a:spcPct val="150000"/>
              </a:lnSpc>
              <a:buFont typeface="Courier New" panose="020B0504020202020204" pitchFamily="34" charset="0"/>
              <a:buChar char="o"/>
            </a:pPr>
            <a:r>
              <a:rPr lang="en-US" sz="1400" err="1">
                <a:latin typeface="Posterama"/>
                <a:cs typeface="Posterama"/>
              </a:rPr>
              <a:t>Distanța</a:t>
            </a:r>
            <a:r>
              <a:rPr lang="en-US" sz="1400">
                <a:latin typeface="Posterama"/>
                <a:cs typeface="Posterama"/>
              </a:rPr>
              <a:t> </a:t>
            </a:r>
            <a:r>
              <a:rPr lang="en-US" sz="1400" err="1">
                <a:latin typeface="Posterama"/>
                <a:cs typeface="Posterama"/>
              </a:rPr>
              <a:t>relativă</a:t>
            </a:r>
            <a:r>
              <a:rPr lang="en-US" sz="1400">
                <a:latin typeface="Posterama"/>
                <a:cs typeface="Posterama"/>
              </a:rPr>
              <a:t> ideală pană la </a:t>
            </a:r>
            <a:r>
              <a:rPr lang="en-US" sz="1400" err="1">
                <a:latin typeface="Posterama"/>
                <a:cs typeface="Posterama"/>
              </a:rPr>
              <a:t>următoarea</a:t>
            </a:r>
            <a:r>
              <a:rPr lang="en-US" sz="1400">
                <a:latin typeface="Posterama"/>
                <a:cs typeface="Posterama"/>
              </a:rPr>
              <a:t> </a:t>
            </a:r>
            <a:r>
              <a:rPr lang="en-US" sz="1400" err="1">
                <a:latin typeface="Posterama"/>
                <a:cs typeface="Posterama"/>
              </a:rPr>
              <a:t>mașină</a:t>
            </a:r>
            <a:endParaRPr lang="en-US" sz="1400">
              <a:latin typeface="Posterama"/>
              <a:cs typeface="Posterama"/>
            </a:endParaRPr>
          </a:p>
          <a:p>
            <a:pPr marL="342900" indent="-342900">
              <a:lnSpc>
                <a:spcPct val="100000"/>
              </a:lnSpc>
              <a:buFont typeface="Wingdings" panose="020B0504020202020204" pitchFamily="34" charset="0"/>
              <a:buChar char="Ø"/>
            </a:pPr>
            <a:r>
              <a:rPr lang="en-US" sz="1600" err="1">
                <a:latin typeface="Posterama"/>
                <a:cs typeface="Posterama"/>
              </a:rPr>
              <a:t>Funcțiile</a:t>
            </a:r>
            <a:r>
              <a:rPr lang="en-US" sz="1600">
                <a:latin typeface="Posterama"/>
                <a:cs typeface="Posterama"/>
              </a:rPr>
              <a:t> de </a:t>
            </a:r>
            <a:r>
              <a:rPr lang="en-US" sz="1600" err="1">
                <a:latin typeface="Posterama"/>
                <a:cs typeface="Posterama"/>
              </a:rPr>
              <a:t>recompensă</a:t>
            </a:r>
            <a:r>
              <a:rPr lang="en-US" sz="1600">
                <a:latin typeface="Posterama"/>
                <a:cs typeface="Posterama"/>
              </a:rPr>
              <a:t>:</a:t>
            </a:r>
          </a:p>
          <a:p>
            <a:pPr>
              <a:lnSpc>
                <a:spcPct val="100000"/>
              </a:lnSpc>
            </a:pPr>
            <a:endParaRPr lang="en-US" sz="14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36233C-3B53-B529-85C2-84C9ED0A5F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7715" y="729542"/>
            <a:ext cx="4976328" cy="57044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BFB92E5-78B4-4055-7569-9DF4A326B0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447" y="4398805"/>
            <a:ext cx="4388015" cy="18097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808659A-9D83-DE2E-32E3-B86AE31BAC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2850" y="4443413"/>
            <a:ext cx="1193800" cy="2444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010C4B4-9F20-BCA3-BE5E-BB631B64593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137" t="21277" r="-508" b="6383"/>
          <a:stretch/>
        </p:blipFill>
        <p:spPr>
          <a:xfrm>
            <a:off x="3848100" y="4684713"/>
            <a:ext cx="1098000" cy="2072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DEC35C3-746F-F2C0-BAA9-89652C1D782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-2646" t="5128" r="8201" b="2564"/>
          <a:stretch/>
        </p:blipFill>
        <p:spPr>
          <a:xfrm>
            <a:off x="3927475" y="4938713"/>
            <a:ext cx="1012831" cy="203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03134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61DDC38-D3E1-447D-8E7A-F1FB7A6135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FC7A5CC7-A1F9-46CC-BAC8-46E258CD3E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56630" y="4160168"/>
            <a:ext cx="2832322" cy="2697833"/>
          </a:xfrm>
          <a:custGeom>
            <a:avLst/>
            <a:gdLst>
              <a:gd name="connsiteX0" fmla="*/ 638993 w 2832322"/>
              <a:gd name="connsiteY0" fmla="*/ 1429605 h 2697833"/>
              <a:gd name="connsiteX1" fmla="*/ 798503 w 2832322"/>
              <a:gd name="connsiteY1" fmla="*/ 1509001 h 2697833"/>
              <a:gd name="connsiteX2" fmla="*/ 739507 w 2832322"/>
              <a:gd name="connsiteY2" fmla="*/ 1729178 h 2697833"/>
              <a:gd name="connsiteX3" fmla="*/ 519329 w 2832322"/>
              <a:gd name="connsiteY3" fmla="*/ 1670181 h 2697833"/>
              <a:gd name="connsiteX4" fmla="*/ 578327 w 2832322"/>
              <a:gd name="connsiteY4" fmla="*/ 1450005 h 2697833"/>
              <a:gd name="connsiteX5" fmla="*/ 638993 w 2832322"/>
              <a:gd name="connsiteY5" fmla="*/ 1429605 h 2697833"/>
              <a:gd name="connsiteX6" fmla="*/ 1252193 w 2832322"/>
              <a:gd name="connsiteY6" fmla="*/ 835524 h 2697833"/>
              <a:gd name="connsiteX7" fmla="*/ 1511699 w 2832322"/>
              <a:gd name="connsiteY7" fmla="*/ 997686 h 2697833"/>
              <a:gd name="connsiteX8" fmla="*/ 1392436 w 2832322"/>
              <a:gd name="connsiteY8" fmla="*/ 1442788 h 2697833"/>
              <a:gd name="connsiteX9" fmla="*/ 947333 w 2832322"/>
              <a:gd name="connsiteY9" fmla="*/ 1323523 h 2697833"/>
              <a:gd name="connsiteX10" fmla="*/ 1066598 w 2832322"/>
              <a:gd name="connsiteY10" fmla="*/ 878421 h 2697833"/>
              <a:gd name="connsiteX11" fmla="*/ 1252193 w 2832322"/>
              <a:gd name="connsiteY11" fmla="*/ 835524 h 2697833"/>
              <a:gd name="connsiteX12" fmla="*/ 2832322 w 2832322"/>
              <a:gd name="connsiteY12" fmla="*/ 0 h 2697833"/>
              <a:gd name="connsiteX13" fmla="*/ 2832322 w 2832322"/>
              <a:gd name="connsiteY13" fmla="*/ 2697833 h 2697833"/>
              <a:gd name="connsiteX14" fmla="*/ 0 w 2832322"/>
              <a:gd name="connsiteY14" fmla="*/ 2697833 h 2697833"/>
              <a:gd name="connsiteX15" fmla="*/ 12966 w 2832322"/>
              <a:gd name="connsiteY15" fmla="*/ 2631781 h 2697833"/>
              <a:gd name="connsiteX16" fmla="*/ 1052443 w 2832322"/>
              <a:gd name="connsiteY16" fmla="*/ 1806313 h 2697833"/>
              <a:gd name="connsiteX17" fmla="*/ 1721430 w 2832322"/>
              <a:gd name="connsiteY17" fmla="*/ 1489397 h 2697833"/>
              <a:gd name="connsiteX18" fmla="*/ 2115839 w 2832322"/>
              <a:gd name="connsiteY18" fmla="*/ 696540 h 2697833"/>
              <a:gd name="connsiteX19" fmla="*/ 2590689 w 2832322"/>
              <a:gd name="connsiteY19" fmla="*/ 99461 h 2697833"/>
              <a:gd name="connsiteX20" fmla="*/ 2730434 w 2832322"/>
              <a:gd name="connsiteY20" fmla="*/ 32840 h 2697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832322" h="2697833">
                <a:moveTo>
                  <a:pt x="638993" y="1429605"/>
                </a:moveTo>
                <a:cubicBezTo>
                  <a:pt x="701328" y="1421871"/>
                  <a:pt x="765121" y="1451183"/>
                  <a:pt x="798503" y="1509001"/>
                </a:cubicBezTo>
                <a:cubicBezTo>
                  <a:pt x="843012" y="1586093"/>
                  <a:pt x="816599" y="1684670"/>
                  <a:pt x="739507" y="1729178"/>
                </a:cubicBezTo>
                <a:cubicBezTo>
                  <a:pt x="662415" y="1773688"/>
                  <a:pt x="563838" y="1747275"/>
                  <a:pt x="519329" y="1670181"/>
                </a:cubicBezTo>
                <a:cubicBezTo>
                  <a:pt x="474820" y="1593091"/>
                  <a:pt x="501234" y="1494514"/>
                  <a:pt x="578327" y="1450005"/>
                </a:cubicBezTo>
                <a:cubicBezTo>
                  <a:pt x="597599" y="1438878"/>
                  <a:pt x="618215" y="1432183"/>
                  <a:pt x="638993" y="1429605"/>
                </a:cubicBezTo>
                <a:close/>
                <a:moveTo>
                  <a:pt x="1252193" y="835524"/>
                </a:moveTo>
                <a:cubicBezTo>
                  <a:pt x="1356532" y="842898"/>
                  <a:pt x="1455464" y="900282"/>
                  <a:pt x="1511699" y="997686"/>
                </a:cubicBezTo>
                <a:cubicBezTo>
                  <a:pt x="1601677" y="1153532"/>
                  <a:pt x="1548280" y="1352810"/>
                  <a:pt x="1392436" y="1442788"/>
                </a:cubicBezTo>
                <a:cubicBezTo>
                  <a:pt x="1236589" y="1532766"/>
                  <a:pt x="1037311" y="1479369"/>
                  <a:pt x="947333" y="1323523"/>
                </a:cubicBezTo>
                <a:cubicBezTo>
                  <a:pt x="857356" y="1167678"/>
                  <a:pt x="910753" y="968399"/>
                  <a:pt x="1066598" y="878421"/>
                </a:cubicBezTo>
                <a:cubicBezTo>
                  <a:pt x="1125040" y="844680"/>
                  <a:pt x="1189590" y="831101"/>
                  <a:pt x="1252193" y="835524"/>
                </a:cubicBezTo>
                <a:close/>
                <a:moveTo>
                  <a:pt x="2832322" y="0"/>
                </a:moveTo>
                <a:lnTo>
                  <a:pt x="2832322" y="2697833"/>
                </a:lnTo>
                <a:lnTo>
                  <a:pt x="0" y="2697833"/>
                </a:lnTo>
                <a:lnTo>
                  <a:pt x="12966" y="2631781"/>
                </a:lnTo>
                <a:cubicBezTo>
                  <a:pt x="140000" y="2184738"/>
                  <a:pt x="505773" y="1908362"/>
                  <a:pt x="1052443" y="1806313"/>
                </a:cubicBezTo>
                <a:cubicBezTo>
                  <a:pt x="1303109" y="1759472"/>
                  <a:pt x="1574698" y="1718763"/>
                  <a:pt x="1721430" y="1489397"/>
                </a:cubicBezTo>
                <a:cubicBezTo>
                  <a:pt x="1879597" y="1241842"/>
                  <a:pt x="2005704" y="970478"/>
                  <a:pt x="2115839" y="696540"/>
                </a:cubicBezTo>
                <a:cubicBezTo>
                  <a:pt x="2216937" y="444582"/>
                  <a:pt x="2354076" y="231931"/>
                  <a:pt x="2590689" y="99461"/>
                </a:cubicBezTo>
                <a:cubicBezTo>
                  <a:pt x="2637069" y="73498"/>
                  <a:pt x="2683655" y="51402"/>
                  <a:pt x="2730434" y="3284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1E59BD-4160-8712-1F23-FF05DE916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210" y="-1239329"/>
            <a:ext cx="8447116" cy="2172663"/>
          </a:xfrm>
        </p:spPr>
        <p:txBody>
          <a:bodyPr>
            <a:normAutofit/>
          </a:bodyPr>
          <a:lstStyle/>
          <a:p>
            <a:r>
              <a:rPr lang="en-US" err="1">
                <a:latin typeface="Posterama"/>
                <a:cs typeface="Posterama"/>
              </a:rPr>
              <a:t>Performanțele</a:t>
            </a:r>
            <a:r>
              <a:rPr lang="en-US">
                <a:latin typeface="Posterama"/>
                <a:cs typeface="Posterama"/>
              </a:rPr>
              <a:t> </a:t>
            </a:r>
            <a:r>
              <a:rPr lang="en-US" err="1">
                <a:latin typeface="Posterama"/>
                <a:cs typeface="Posterama"/>
              </a:rPr>
              <a:t>modelului</a:t>
            </a:r>
            <a:endParaRPr lang="en-US">
              <a:latin typeface="Posterama"/>
              <a:cs typeface="Posterama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E70A97-E586-B155-623F-9D59925706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087" y="1279749"/>
            <a:ext cx="8270728" cy="297863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buFont typeface="Arial" panose="020B0504020202020204" pitchFamily="34" charset="0"/>
              <a:buChar char="•"/>
            </a:pPr>
            <a:r>
              <a:rPr lang="en-US" err="1">
                <a:latin typeface="Posterama"/>
                <a:cs typeface="Posterama"/>
              </a:rPr>
              <a:t>Rewardul</a:t>
            </a:r>
            <a:r>
              <a:rPr lang="en-US">
                <a:latin typeface="Posterama"/>
                <a:cs typeface="Posterama"/>
              </a:rPr>
              <a:t> </a:t>
            </a:r>
            <a:r>
              <a:rPr lang="en-US" err="1">
                <a:latin typeface="Posterama"/>
                <a:cs typeface="Posterama"/>
              </a:rPr>
              <a:t>mediu</a:t>
            </a:r>
            <a:r>
              <a:rPr lang="en-US">
                <a:latin typeface="Posterama"/>
                <a:cs typeface="Posterama"/>
              </a:rPr>
              <a:t> per </a:t>
            </a:r>
            <a:r>
              <a:rPr lang="en-US" err="1">
                <a:latin typeface="Posterama"/>
                <a:cs typeface="Posterama"/>
              </a:rPr>
              <a:t>decizie</a:t>
            </a:r>
            <a:r>
              <a:rPr lang="en-US">
                <a:latin typeface="Posterama"/>
                <a:cs typeface="Posterama"/>
              </a:rPr>
              <a:t> al </a:t>
            </a:r>
            <a:r>
              <a:rPr lang="en-US" err="1">
                <a:latin typeface="Posterama"/>
                <a:cs typeface="Posterama"/>
              </a:rPr>
              <a:t>rețelei</a:t>
            </a:r>
            <a:r>
              <a:rPr lang="en-US">
                <a:latin typeface="Posterama"/>
                <a:cs typeface="Posterama"/>
              </a:rPr>
              <a:t> DDQN </a:t>
            </a:r>
            <a:r>
              <a:rPr lang="en-US" err="1">
                <a:latin typeface="Posterama"/>
                <a:cs typeface="Posterama"/>
              </a:rPr>
              <a:t>este</a:t>
            </a:r>
            <a:r>
              <a:rPr lang="en-US">
                <a:latin typeface="Posterama"/>
                <a:cs typeface="Posterama"/>
              </a:rPr>
              <a:t>: -</a:t>
            </a:r>
            <a:r>
              <a:rPr lang="en-US">
                <a:latin typeface="Posterama"/>
                <a:ea typeface="+mn-lt"/>
                <a:cs typeface="+mn-lt"/>
              </a:rPr>
              <a:t>0.025.</a:t>
            </a:r>
            <a:endParaRPr lang="en-US">
              <a:latin typeface="Posterama"/>
              <a:cs typeface="Posterama"/>
            </a:endParaRPr>
          </a:p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BC7F7E-E125-EFC9-ADC5-2F3DEE7804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14" t="-221" r="2055"/>
          <a:stretch/>
        </p:blipFill>
        <p:spPr>
          <a:xfrm>
            <a:off x="1364690" y="1795832"/>
            <a:ext cx="9243465" cy="4885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4495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76BDF4D-4826-490A-8307-7247A295E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2E0FF4CF-25CB-4537-9BBF-28B36C76BE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65328" y="1352190"/>
            <a:ext cx="7823624" cy="5505810"/>
          </a:xfrm>
          <a:custGeom>
            <a:avLst/>
            <a:gdLst>
              <a:gd name="connsiteX0" fmla="*/ 7676365 w 7823624"/>
              <a:gd name="connsiteY0" fmla="*/ 583688 h 5505810"/>
              <a:gd name="connsiteX1" fmla="*/ 7807957 w 7823624"/>
              <a:gd name="connsiteY1" fmla="*/ 609260 h 5505810"/>
              <a:gd name="connsiteX2" fmla="*/ 7823624 w 7823624"/>
              <a:gd name="connsiteY2" fmla="*/ 618028 h 5505810"/>
              <a:gd name="connsiteX3" fmla="*/ 7823624 w 7823624"/>
              <a:gd name="connsiteY3" fmla="*/ 1356037 h 5505810"/>
              <a:gd name="connsiteX4" fmla="*/ 7783921 w 7823624"/>
              <a:gd name="connsiteY4" fmla="*/ 1367061 h 5505810"/>
              <a:gd name="connsiteX5" fmla="*/ 7685829 w 7823624"/>
              <a:gd name="connsiteY5" fmla="*/ 1364631 h 5505810"/>
              <a:gd name="connsiteX6" fmla="*/ 7556041 w 7823624"/>
              <a:gd name="connsiteY6" fmla="*/ 1308528 h 5505810"/>
              <a:gd name="connsiteX7" fmla="*/ 7412440 w 7823624"/>
              <a:gd name="connsiteY7" fmla="*/ 765688 h 5505810"/>
              <a:gd name="connsiteX8" fmla="*/ 7676365 w 7823624"/>
              <a:gd name="connsiteY8" fmla="*/ 583688 h 5505810"/>
              <a:gd name="connsiteX9" fmla="*/ 7062857 w 7823624"/>
              <a:gd name="connsiteY9" fmla="*/ 396783 h 5505810"/>
              <a:gd name="connsiteX10" fmla="*/ 7127059 w 7823624"/>
              <a:gd name="connsiteY10" fmla="*/ 424535 h 5505810"/>
              <a:gd name="connsiteX11" fmla="*/ 7198094 w 7823624"/>
              <a:gd name="connsiteY11" fmla="*/ 693059 h 5505810"/>
              <a:gd name="connsiteX12" fmla="*/ 7099157 w 7823624"/>
              <a:gd name="connsiteY12" fmla="*/ 778505 h 5505810"/>
              <a:gd name="connsiteX13" fmla="*/ 7034998 w 7823624"/>
              <a:gd name="connsiteY13" fmla="*/ 780480 h 5505810"/>
              <a:gd name="connsiteX14" fmla="*/ 6970795 w 7823624"/>
              <a:gd name="connsiteY14" fmla="*/ 752727 h 5505810"/>
              <a:gd name="connsiteX15" fmla="*/ 6899760 w 7823624"/>
              <a:gd name="connsiteY15" fmla="*/ 484203 h 5505810"/>
              <a:gd name="connsiteX16" fmla="*/ 7062857 w 7823624"/>
              <a:gd name="connsiteY16" fmla="*/ 396783 h 5505810"/>
              <a:gd name="connsiteX17" fmla="*/ 1780739 w 7823624"/>
              <a:gd name="connsiteY17" fmla="*/ 1190 h 5505810"/>
              <a:gd name="connsiteX18" fmla="*/ 2850847 w 7823624"/>
              <a:gd name="connsiteY18" fmla="*/ 384530 h 5505810"/>
              <a:gd name="connsiteX19" fmla="*/ 3809413 w 7823624"/>
              <a:gd name="connsiteY19" fmla="*/ 1153764 h 5505810"/>
              <a:gd name="connsiteX20" fmla="*/ 5160376 w 7823624"/>
              <a:gd name="connsiteY20" fmla="*/ 1003825 h 5505810"/>
              <a:gd name="connsiteX21" fmla="*/ 5677238 w 7823624"/>
              <a:gd name="connsiteY21" fmla="*/ 480424 h 5505810"/>
              <a:gd name="connsiteX22" fmla="*/ 7082965 w 7823624"/>
              <a:gd name="connsiteY22" fmla="*/ 1065272 h 5505810"/>
              <a:gd name="connsiteX23" fmla="*/ 7687818 w 7823624"/>
              <a:gd name="connsiteY23" fmla="*/ 1625585 h 5505810"/>
              <a:gd name="connsiteX24" fmla="*/ 7823624 w 7823624"/>
              <a:gd name="connsiteY24" fmla="*/ 1633445 h 5505810"/>
              <a:gd name="connsiteX25" fmla="*/ 7823624 w 7823624"/>
              <a:gd name="connsiteY25" fmla="*/ 5505810 h 5505810"/>
              <a:gd name="connsiteX26" fmla="*/ 1419133 w 7823624"/>
              <a:gd name="connsiteY26" fmla="*/ 5505810 h 5505810"/>
              <a:gd name="connsiteX27" fmla="*/ 1422753 w 7823624"/>
              <a:gd name="connsiteY27" fmla="*/ 5488656 h 5505810"/>
              <a:gd name="connsiteX28" fmla="*/ 1543078 w 7823624"/>
              <a:gd name="connsiteY28" fmla="*/ 4961644 h 5505810"/>
              <a:gd name="connsiteX29" fmla="*/ 1334564 w 7823624"/>
              <a:gd name="connsiteY29" fmla="*/ 4133160 h 5505810"/>
              <a:gd name="connsiteX30" fmla="*/ 670875 w 7823624"/>
              <a:gd name="connsiteY30" fmla="*/ 3489628 h 5505810"/>
              <a:gd name="connsiteX31" fmla="*/ 499515 w 7823624"/>
              <a:gd name="connsiteY31" fmla="*/ 578153 h 5505810"/>
              <a:gd name="connsiteX32" fmla="*/ 1780739 w 7823624"/>
              <a:gd name="connsiteY32" fmla="*/ 1190 h 5505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7823624" h="5505810">
                <a:moveTo>
                  <a:pt x="7676365" y="583688"/>
                </a:moveTo>
                <a:cubicBezTo>
                  <a:pt x="7719804" y="582304"/>
                  <a:pt x="7764489" y="590613"/>
                  <a:pt x="7807957" y="609260"/>
                </a:cubicBezTo>
                <a:lnTo>
                  <a:pt x="7823624" y="618028"/>
                </a:lnTo>
                <a:lnTo>
                  <a:pt x="7823624" y="1356037"/>
                </a:lnTo>
                <a:lnTo>
                  <a:pt x="7783921" y="1367061"/>
                </a:lnTo>
                <a:cubicBezTo>
                  <a:pt x="7751926" y="1371702"/>
                  <a:pt x="7718882" y="1370985"/>
                  <a:pt x="7685829" y="1364631"/>
                </a:cubicBezTo>
                <a:cubicBezTo>
                  <a:pt x="7641760" y="1356162"/>
                  <a:pt x="7597675" y="1337676"/>
                  <a:pt x="7556041" y="1308528"/>
                </a:cubicBezTo>
                <a:cubicBezTo>
                  <a:pt x="7389499" y="1191936"/>
                  <a:pt x="7325207" y="948898"/>
                  <a:pt x="7412440" y="765688"/>
                </a:cubicBezTo>
                <a:cubicBezTo>
                  <a:pt x="7466961" y="651183"/>
                  <a:pt x="7567768" y="587147"/>
                  <a:pt x="7676365" y="583688"/>
                </a:cubicBezTo>
                <a:close/>
                <a:moveTo>
                  <a:pt x="7062857" y="396783"/>
                </a:moveTo>
                <a:cubicBezTo>
                  <a:pt x="7084657" y="400973"/>
                  <a:pt x="7106463" y="410117"/>
                  <a:pt x="7127059" y="424535"/>
                </a:cubicBezTo>
                <a:cubicBezTo>
                  <a:pt x="7209442" y="482209"/>
                  <a:pt x="7241245" y="602433"/>
                  <a:pt x="7198094" y="693059"/>
                </a:cubicBezTo>
                <a:cubicBezTo>
                  <a:pt x="7176519" y="738373"/>
                  <a:pt x="7140289" y="767709"/>
                  <a:pt x="7099157" y="778505"/>
                </a:cubicBezTo>
                <a:cubicBezTo>
                  <a:pt x="7078590" y="783905"/>
                  <a:pt x="7056797" y="784670"/>
                  <a:pt x="7034998" y="780480"/>
                </a:cubicBezTo>
                <a:cubicBezTo>
                  <a:pt x="7013198" y="776289"/>
                  <a:pt x="6991391" y="767146"/>
                  <a:pt x="6970795" y="752727"/>
                </a:cubicBezTo>
                <a:cubicBezTo>
                  <a:pt x="6888412" y="695052"/>
                  <a:pt x="6856608" y="574829"/>
                  <a:pt x="6899760" y="484203"/>
                </a:cubicBezTo>
                <a:cubicBezTo>
                  <a:pt x="6932124" y="416232"/>
                  <a:pt x="6997458" y="384213"/>
                  <a:pt x="7062857" y="396783"/>
                </a:cubicBezTo>
                <a:close/>
                <a:moveTo>
                  <a:pt x="1780739" y="1190"/>
                </a:moveTo>
                <a:cubicBezTo>
                  <a:pt x="2129768" y="14988"/>
                  <a:pt x="2488852" y="148495"/>
                  <a:pt x="2850847" y="384530"/>
                </a:cubicBezTo>
                <a:cubicBezTo>
                  <a:pt x="3184362" y="601036"/>
                  <a:pt x="3487788" y="901267"/>
                  <a:pt x="3809413" y="1153764"/>
                </a:cubicBezTo>
                <a:cubicBezTo>
                  <a:pt x="4262448" y="1508236"/>
                  <a:pt x="4750558" y="1545992"/>
                  <a:pt x="5160376" y="1003825"/>
                </a:cubicBezTo>
                <a:cubicBezTo>
                  <a:pt x="5313232" y="801671"/>
                  <a:pt x="5481196" y="587300"/>
                  <a:pt x="5677238" y="480424"/>
                </a:cubicBezTo>
                <a:cubicBezTo>
                  <a:pt x="6182723" y="204840"/>
                  <a:pt x="6667481" y="431193"/>
                  <a:pt x="7082965" y="1065272"/>
                </a:cubicBezTo>
                <a:cubicBezTo>
                  <a:pt x="7249706" y="1319645"/>
                  <a:pt x="7421998" y="1601453"/>
                  <a:pt x="7687818" y="1625585"/>
                </a:cubicBezTo>
                <a:lnTo>
                  <a:pt x="7823624" y="1633445"/>
                </a:lnTo>
                <a:lnTo>
                  <a:pt x="7823624" y="5505810"/>
                </a:lnTo>
                <a:lnTo>
                  <a:pt x="1419133" y="5505810"/>
                </a:lnTo>
                <a:lnTo>
                  <a:pt x="1422753" y="5488656"/>
                </a:lnTo>
                <a:cubicBezTo>
                  <a:pt x="1462649" y="5312984"/>
                  <a:pt x="1506176" y="5138278"/>
                  <a:pt x="1543078" y="4961644"/>
                </a:cubicBezTo>
                <a:cubicBezTo>
                  <a:pt x="1609806" y="4640258"/>
                  <a:pt x="1539760" y="4343419"/>
                  <a:pt x="1334564" y="4133160"/>
                </a:cubicBezTo>
                <a:cubicBezTo>
                  <a:pt x="1117562" y="3910930"/>
                  <a:pt x="900716" y="3685928"/>
                  <a:pt x="670875" y="3489628"/>
                </a:cubicBezTo>
                <a:cubicBezTo>
                  <a:pt x="-321639" y="2642174"/>
                  <a:pt x="-67393" y="1165752"/>
                  <a:pt x="499515" y="578153"/>
                </a:cubicBezTo>
                <a:cubicBezTo>
                  <a:pt x="899852" y="163598"/>
                  <a:pt x="1331986" y="-16550"/>
                  <a:pt x="1780739" y="119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C8384B-697C-7FE9-EC69-74075B4574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7433" y="-703106"/>
            <a:ext cx="10972800" cy="1570804"/>
          </a:xfrm>
        </p:spPr>
        <p:txBody>
          <a:bodyPr>
            <a:normAutofit/>
          </a:bodyPr>
          <a:lstStyle/>
          <a:p>
            <a:r>
              <a:rPr lang="en-US" err="1">
                <a:latin typeface="Century Gothic"/>
              </a:rPr>
              <a:t>Bufferul</a:t>
            </a:r>
            <a:r>
              <a:rPr lang="en-US">
                <a:latin typeface="Century Gothic"/>
              </a:rPr>
              <a:t> de </a:t>
            </a:r>
            <a:r>
              <a:rPr lang="en-US" err="1">
                <a:latin typeface="Century Gothic"/>
              </a:rPr>
              <a:t>coliziuni</a:t>
            </a:r>
            <a:r>
              <a:rPr lang="en-US">
                <a:latin typeface="Century Gothic"/>
              </a:rPr>
              <a:t>:</a:t>
            </a:r>
            <a:endParaRPr lang="en-US">
              <a:cs typeface="Posterama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36912F-00DB-B4CC-D91F-57CC3874BD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709" y="1184133"/>
            <a:ext cx="4328578" cy="3445893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342900" indent="-342900">
              <a:lnSpc>
                <a:spcPct val="150000"/>
              </a:lnSpc>
              <a:buFont typeface="Courier New" panose="020B0504020202020204" pitchFamily="34" charset="0"/>
              <a:buChar char="o"/>
            </a:pPr>
            <a:r>
              <a:rPr lang="en-US" sz="1400">
                <a:latin typeface="Posterama"/>
                <a:cs typeface="Posterama"/>
              </a:rPr>
              <a:t>Sunt</a:t>
            </a:r>
            <a:r>
              <a:rPr lang="en-US" sz="1400">
                <a:latin typeface="Posterama"/>
                <a:ea typeface="+mn-lt"/>
                <a:cs typeface="+mn-lt"/>
              </a:rPr>
              <a:t> </a:t>
            </a:r>
            <a:r>
              <a:rPr lang="en-US" sz="1400" err="1">
                <a:latin typeface="Posterama"/>
                <a:ea typeface="+mn-lt"/>
                <a:cs typeface="+mn-lt"/>
              </a:rPr>
              <a:t>folosite</a:t>
            </a:r>
            <a:r>
              <a:rPr lang="en-US" sz="1400">
                <a:latin typeface="Posterama"/>
                <a:ea typeface="+mn-lt"/>
                <a:cs typeface="+mn-lt"/>
              </a:rPr>
              <a:t> </a:t>
            </a:r>
            <a:r>
              <a:rPr lang="en-US" sz="1400" err="1">
                <a:latin typeface="Posterama"/>
                <a:ea typeface="+mn-lt"/>
                <a:cs typeface="+mn-lt"/>
              </a:rPr>
              <a:t>două</a:t>
            </a:r>
            <a:r>
              <a:rPr lang="en-US" sz="1400">
                <a:latin typeface="Posterama"/>
                <a:ea typeface="+mn-lt"/>
                <a:cs typeface="+mn-lt"/>
              </a:rPr>
              <a:t> </a:t>
            </a:r>
            <a:r>
              <a:rPr lang="en-US" sz="1400" err="1">
                <a:latin typeface="Posterama"/>
                <a:ea typeface="+mn-lt"/>
                <a:cs typeface="+mn-lt"/>
              </a:rPr>
              <a:t>buffere</a:t>
            </a:r>
            <a:r>
              <a:rPr lang="en-US" sz="1400">
                <a:latin typeface="Posterama"/>
                <a:ea typeface="+mn-lt"/>
                <a:cs typeface="+mn-lt"/>
              </a:rPr>
              <a:t> separate </a:t>
            </a:r>
            <a:r>
              <a:rPr lang="en-US" sz="1400" err="1">
                <a:latin typeface="Posterama"/>
                <a:ea typeface="+mn-lt"/>
                <a:cs typeface="+mn-lt"/>
              </a:rPr>
              <a:t>pentru</a:t>
            </a:r>
            <a:r>
              <a:rPr lang="en-US" sz="1400">
                <a:latin typeface="Posterama"/>
                <a:ea typeface="+mn-lt"/>
                <a:cs typeface="+mn-lt"/>
              </a:rPr>
              <a:t> </a:t>
            </a:r>
            <a:r>
              <a:rPr lang="en-US" sz="1400" err="1">
                <a:latin typeface="Posterama"/>
                <a:ea typeface="+mn-lt"/>
                <a:cs typeface="+mn-lt"/>
              </a:rPr>
              <a:t>stocarea</a:t>
            </a:r>
            <a:r>
              <a:rPr lang="en-US" sz="1400">
                <a:latin typeface="Posterama"/>
                <a:ea typeface="+mn-lt"/>
                <a:cs typeface="+mn-lt"/>
              </a:rPr>
              <a:t> </a:t>
            </a:r>
            <a:r>
              <a:rPr lang="en-US" sz="1400" err="1">
                <a:latin typeface="Posterama"/>
                <a:ea typeface="+mn-lt"/>
                <a:cs typeface="+mn-lt"/>
              </a:rPr>
              <a:t>tranzițiilor</a:t>
            </a:r>
            <a:r>
              <a:rPr lang="en-US" sz="1400">
                <a:latin typeface="Posterama"/>
                <a:ea typeface="+mn-lt"/>
                <a:cs typeface="+mn-lt"/>
              </a:rPr>
              <a:t> </a:t>
            </a:r>
            <a:r>
              <a:rPr lang="en-US" sz="1400" err="1">
                <a:latin typeface="Posterama"/>
                <a:ea typeface="+mn-lt"/>
                <a:cs typeface="+mn-lt"/>
              </a:rPr>
              <a:t>sigure</a:t>
            </a:r>
            <a:r>
              <a:rPr lang="en-US" sz="1400">
                <a:latin typeface="Posterama"/>
                <a:ea typeface="+mn-lt"/>
                <a:cs typeface="+mn-lt"/>
              </a:rPr>
              <a:t> </a:t>
            </a:r>
            <a:r>
              <a:rPr lang="en-US" sz="1400" err="1">
                <a:latin typeface="Posterama"/>
                <a:ea typeface="+mn-lt"/>
                <a:cs typeface="+mn-lt"/>
              </a:rPr>
              <a:t>și</a:t>
            </a:r>
            <a:r>
              <a:rPr lang="en-US" sz="1400">
                <a:latin typeface="Posterama"/>
                <a:ea typeface="+mn-lt"/>
                <a:cs typeface="+mn-lt"/>
              </a:rPr>
              <a:t> </a:t>
            </a:r>
            <a:r>
              <a:rPr lang="en-US" sz="1400" err="1">
                <a:latin typeface="Posterama"/>
                <a:ea typeface="+mn-lt"/>
                <a:cs typeface="+mn-lt"/>
              </a:rPr>
              <a:t>nesigure</a:t>
            </a:r>
            <a:r>
              <a:rPr lang="en-US" sz="1400">
                <a:latin typeface="Posterama"/>
                <a:ea typeface="+mn-lt"/>
                <a:cs typeface="+mn-lt"/>
              </a:rPr>
              <a:t> - </a:t>
            </a:r>
            <a:r>
              <a:rPr lang="en-US" sz="1400" err="1">
                <a:latin typeface="Posterama"/>
                <a:ea typeface="+mn-lt"/>
                <a:cs typeface="+mn-lt"/>
              </a:rPr>
              <a:t>este</a:t>
            </a:r>
            <a:r>
              <a:rPr lang="en-US" sz="1400">
                <a:latin typeface="Posterama"/>
                <a:ea typeface="+mn-lt"/>
                <a:cs typeface="+mn-lt"/>
              </a:rPr>
              <a:t> o </a:t>
            </a:r>
            <a:r>
              <a:rPr lang="en-US" sz="1400" err="1">
                <a:latin typeface="Posterama"/>
                <a:ea typeface="+mn-lt"/>
                <a:cs typeface="+mn-lt"/>
              </a:rPr>
              <a:t>variantă</a:t>
            </a:r>
            <a:r>
              <a:rPr lang="en-US" sz="1400">
                <a:latin typeface="Posterama"/>
                <a:ea typeface="+mn-lt"/>
                <a:cs typeface="+mn-lt"/>
              </a:rPr>
              <a:t> </a:t>
            </a:r>
            <a:r>
              <a:rPr lang="en-US" sz="1400" err="1">
                <a:latin typeface="Posterama"/>
                <a:ea typeface="+mn-lt"/>
                <a:cs typeface="+mn-lt"/>
              </a:rPr>
              <a:t>simplificată</a:t>
            </a:r>
            <a:r>
              <a:rPr lang="en-US" sz="1400">
                <a:latin typeface="Posterama"/>
                <a:ea typeface="+mn-lt"/>
                <a:cs typeface="+mn-lt"/>
              </a:rPr>
              <a:t> a </a:t>
            </a:r>
            <a:r>
              <a:rPr lang="en-US" sz="1400" err="1">
                <a:latin typeface="Posterama"/>
                <a:ea typeface="+mn-lt"/>
                <a:cs typeface="+mn-lt"/>
              </a:rPr>
              <a:t>metodei</a:t>
            </a:r>
            <a:r>
              <a:rPr lang="en-US" sz="1400">
                <a:latin typeface="Posterama"/>
                <a:ea typeface="+mn-lt"/>
                <a:cs typeface="+mn-lt"/>
              </a:rPr>
              <a:t> de </a:t>
            </a:r>
            <a:r>
              <a:rPr lang="en-US" sz="1400" err="1">
                <a:latin typeface="Posterama"/>
                <a:ea typeface="+mn-lt"/>
                <a:cs typeface="+mn-lt"/>
              </a:rPr>
              <a:t>răspuns</a:t>
            </a:r>
            <a:r>
              <a:rPr lang="en-US" sz="1400">
                <a:latin typeface="Posterama"/>
                <a:ea typeface="+mn-lt"/>
                <a:cs typeface="+mn-lt"/>
              </a:rPr>
              <a:t> </a:t>
            </a:r>
            <a:r>
              <a:rPr lang="en-US" sz="1400" err="1">
                <a:latin typeface="Posterama"/>
                <a:ea typeface="+mn-lt"/>
                <a:cs typeface="+mn-lt"/>
              </a:rPr>
              <a:t>bazat</a:t>
            </a:r>
            <a:r>
              <a:rPr lang="en-US" sz="1400">
                <a:latin typeface="Posterama"/>
                <a:ea typeface="+mn-lt"/>
                <a:cs typeface="+mn-lt"/>
              </a:rPr>
              <a:t> pe </a:t>
            </a:r>
            <a:r>
              <a:rPr lang="en-US" sz="1400" err="1">
                <a:latin typeface="Posterama"/>
                <a:ea typeface="+mn-lt"/>
                <a:cs typeface="+mn-lt"/>
              </a:rPr>
              <a:t>prioritizarea</a:t>
            </a:r>
            <a:r>
              <a:rPr lang="en-US" sz="1400">
                <a:latin typeface="Posterama"/>
                <a:ea typeface="+mn-lt"/>
                <a:cs typeface="+mn-lt"/>
              </a:rPr>
              <a:t> </a:t>
            </a:r>
            <a:r>
              <a:rPr lang="en-US" sz="1400" err="1">
                <a:latin typeface="Posterama"/>
                <a:ea typeface="+mn-lt"/>
                <a:cs typeface="+mn-lt"/>
              </a:rPr>
              <a:t>experiențelor</a:t>
            </a:r>
            <a:r>
              <a:rPr lang="en-US" sz="1400">
                <a:latin typeface="Posterama"/>
                <a:ea typeface="+mn-lt"/>
                <a:cs typeface="+mn-lt"/>
              </a:rPr>
              <a:t> (PER)</a:t>
            </a:r>
            <a:endParaRPr lang="en-US" sz="1400">
              <a:latin typeface="Posterama"/>
              <a:cs typeface="Posterama"/>
            </a:endParaRPr>
          </a:p>
          <a:p>
            <a:pPr marL="342900" indent="-342900">
              <a:lnSpc>
                <a:spcPct val="100000"/>
              </a:lnSpc>
              <a:buFont typeface="Courier New" panose="020B0504020202020204" pitchFamily="34" charset="0"/>
              <a:buChar char="o"/>
            </a:pPr>
            <a:endParaRPr lang="en-US" sz="1400">
              <a:latin typeface="Posterama"/>
              <a:cs typeface="Posterama"/>
            </a:endParaRPr>
          </a:p>
          <a:p>
            <a:pPr marL="342900" indent="-342900">
              <a:lnSpc>
                <a:spcPct val="100000"/>
              </a:lnSpc>
              <a:buFont typeface="Courier New" panose="020B0504020202020204" pitchFamily="34" charset="0"/>
              <a:buChar char="o"/>
            </a:pPr>
            <a:r>
              <a:rPr lang="en-US" sz="1400" err="1">
                <a:latin typeface="Posterama"/>
                <a:cs typeface="Posterama"/>
              </a:rPr>
              <a:t>Comparația</a:t>
            </a:r>
            <a:r>
              <a:rPr lang="en-US" sz="1400">
                <a:latin typeface="Posterama"/>
                <a:ea typeface="+mn-lt"/>
                <a:cs typeface="+mn-lt"/>
              </a:rPr>
              <a:t> </a:t>
            </a:r>
            <a:r>
              <a:rPr lang="en-US" sz="1400" err="1">
                <a:latin typeface="Posterama"/>
                <a:ea typeface="+mn-lt"/>
                <a:cs typeface="+mn-lt"/>
              </a:rPr>
              <a:t>bufferului</a:t>
            </a:r>
            <a:r>
              <a:rPr lang="en-US" sz="1400">
                <a:latin typeface="Posterama"/>
                <a:ea typeface="+mn-lt"/>
                <a:cs typeface="+mn-lt"/>
              </a:rPr>
              <a:t> de </a:t>
            </a:r>
            <a:r>
              <a:rPr lang="en-US" sz="1400" err="1">
                <a:latin typeface="Posterama"/>
                <a:ea typeface="+mn-lt"/>
                <a:cs typeface="+mn-lt"/>
              </a:rPr>
              <a:t>coliziuni</a:t>
            </a:r>
            <a:r>
              <a:rPr lang="en-US" sz="1400">
                <a:latin typeface="Posterama"/>
                <a:ea typeface="+mn-lt"/>
                <a:cs typeface="+mn-lt"/>
              </a:rPr>
              <a:t> cu PER:</a:t>
            </a:r>
            <a:endParaRPr lang="en-US" sz="1400">
              <a:latin typeface="Posterama"/>
              <a:cs typeface="Posterama"/>
            </a:endParaRPr>
          </a:p>
          <a:p>
            <a:pPr marL="342900" indent="-342900">
              <a:lnSpc>
                <a:spcPct val="100000"/>
              </a:lnSpc>
              <a:buFont typeface="Courier New" panose="020B0504020202020204" pitchFamily="34" charset="0"/>
              <a:buChar char="o"/>
            </a:pPr>
            <a:endParaRPr lang="en-US" sz="1400">
              <a:latin typeface="Posterama"/>
              <a:ea typeface="+mn-lt"/>
              <a:cs typeface="+mn-lt"/>
            </a:endParaRPr>
          </a:p>
          <a:p>
            <a:pPr marL="571500" lvl="1" indent="-342900">
              <a:lnSpc>
                <a:spcPct val="150000"/>
              </a:lnSpc>
              <a:buFont typeface="Arial" panose="020B0504020202020204" pitchFamily="34" charset="0"/>
              <a:buChar char="•"/>
            </a:pPr>
            <a:r>
              <a:rPr lang="en-US" sz="1400" err="1">
                <a:latin typeface="Posterama"/>
                <a:ea typeface="+mn-lt"/>
                <a:cs typeface="+mn-lt"/>
              </a:rPr>
              <a:t>Experimentele</a:t>
            </a:r>
            <a:r>
              <a:rPr lang="en-US" sz="1400">
                <a:latin typeface="Posterama"/>
                <a:ea typeface="+mn-lt"/>
                <a:cs typeface="+mn-lt"/>
              </a:rPr>
              <a:t> au </a:t>
            </a:r>
            <a:r>
              <a:rPr lang="en-US" sz="1400" err="1">
                <a:latin typeface="Posterama"/>
                <a:ea typeface="+mn-lt"/>
                <a:cs typeface="+mn-lt"/>
              </a:rPr>
              <a:t>arătat</a:t>
            </a:r>
            <a:r>
              <a:rPr lang="en-US" sz="1400">
                <a:latin typeface="Posterama"/>
                <a:ea typeface="+mn-lt"/>
                <a:cs typeface="+mn-lt"/>
              </a:rPr>
              <a:t> </a:t>
            </a:r>
            <a:r>
              <a:rPr lang="en-US" sz="1400" err="1">
                <a:latin typeface="Posterama"/>
                <a:ea typeface="+mn-lt"/>
                <a:cs typeface="+mn-lt"/>
              </a:rPr>
              <a:t>că</a:t>
            </a:r>
            <a:r>
              <a:rPr lang="en-US" sz="1400">
                <a:latin typeface="Posterama"/>
                <a:ea typeface="+mn-lt"/>
                <a:cs typeface="+mn-lt"/>
              </a:rPr>
              <a:t> </a:t>
            </a:r>
            <a:r>
              <a:rPr lang="en-US" sz="1400" err="1">
                <a:latin typeface="Posterama"/>
                <a:ea typeface="+mn-lt"/>
                <a:cs typeface="+mn-lt"/>
              </a:rPr>
              <a:t>utilizarea</a:t>
            </a:r>
            <a:r>
              <a:rPr lang="en-US" sz="1400">
                <a:latin typeface="Posterama"/>
                <a:ea typeface="+mn-lt"/>
                <a:cs typeface="+mn-lt"/>
              </a:rPr>
              <a:t> a </a:t>
            </a:r>
            <a:r>
              <a:rPr lang="en-US" sz="1400" err="1">
                <a:latin typeface="Posterama"/>
                <a:ea typeface="+mn-lt"/>
                <a:cs typeface="+mn-lt"/>
              </a:rPr>
              <a:t>două</a:t>
            </a:r>
            <a:r>
              <a:rPr lang="en-US" sz="1400">
                <a:latin typeface="Posterama"/>
                <a:ea typeface="+mn-lt"/>
                <a:cs typeface="+mn-lt"/>
              </a:rPr>
              <a:t> </a:t>
            </a:r>
            <a:r>
              <a:rPr lang="en-US" sz="1400" err="1">
                <a:latin typeface="Posterama"/>
                <a:ea typeface="+mn-lt"/>
                <a:cs typeface="+mn-lt"/>
              </a:rPr>
              <a:t>buffere</a:t>
            </a:r>
            <a:r>
              <a:rPr lang="en-US" sz="1400">
                <a:latin typeface="Posterama"/>
                <a:ea typeface="+mn-lt"/>
                <a:cs typeface="+mn-lt"/>
              </a:rPr>
              <a:t> </a:t>
            </a:r>
            <a:r>
              <a:rPr lang="en-US" sz="1400" err="1">
                <a:latin typeface="Posterama"/>
                <a:ea typeface="+mn-lt"/>
                <a:cs typeface="+mn-lt"/>
              </a:rPr>
              <a:t>explicite</a:t>
            </a:r>
            <a:r>
              <a:rPr lang="en-US" sz="1400">
                <a:latin typeface="Posterama"/>
                <a:ea typeface="+mn-lt"/>
                <a:cs typeface="+mn-lt"/>
              </a:rPr>
              <a:t> </a:t>
            </a:r>
            <a:r>
              <a:rPr lang="en-US" sz="1400" err="1">
                <a:latin typeface="Posterama"/>
                <a:ea typeface="+mn-lt"/>
                <a:cs typeface="+mn-lt"/>
              </a:rPr>
              <a:t>oferă</a:t>
            </a:r>
            <a:r>
              <a:rPr lang="en-US" sz="1400">
                <a:latin typeface="Posterama"/>
                <a:ea typeface="+mn-lt"/>
                <a:cs typeface="+mn-lt"/>
              </a:rPr>
              <a:t> o </a:t>
            </a:r>
            <a:r>
              <a:rPr lang="en-US" sz="1400" err="1">
                <a:latin typeface="Posterama"/>
                <a:ea typeface="+mn-lt"/>
                <a:cs typeface="+mn-lt"/>
              </a:rPr>
              <a:t>politică</a:t>
            </a:r>
            <a:r>
              <a:rPr lang="en-US" sz="1400">
                <a:latin typeface="Posterama"/>
                <a:ea typeface="+mn-lt"/>
                <a:cs typeface="+mn-lt"/>
              </a:rPr>
              <a:t> marginal </a:t>
            </a:r>
            <a:r>
              <a:rPr lang="en-US" sz="1400" err="1">
                <a:latin typeface="Posterama"/>
                <a:ea typeface="+mn-lt"/>
                <a:cs typeface="+mn-lt"/>
              </a:rPr>
              <a:t>mai</a:t>
            </a:r>
            <a:r>
              <a:rPr lang="en-US" sz="1400">
                <a:latin typeface="Posterama"/>
                <a:ea typeface="+mn-lt"/>
                <a:cs typeface="+mn-lt"/>
              </a:rPr>
              <a:t> </a:t>
            </a:r>
            <a:r>
              <a:rPr lang="en-US" sz="1400" err="1">
                <a:latin typeface="Posterama"/>
                <a:ea typeface="+mn-lt"/>
                <a:cs typeface="+mn-lt"/>
              </a:rPr>
              <a:t>bună</a:t>
            </a:r>
            <a:r>
              <a:rPr lang="en-US" sz="1400">
                <a:latin typeface="Posterama"/>
                <a:ea typeface="+mn-lt"/>
                <a:cs typeface="+mn-lt"/>
              </a:rPr>
              <a:t> </a:t>
            </a:r>
            <a:r>
              <a:rPr lang="en-US" sz="1400" err="1">
                <a:latin typeface="Posterama"/>
                <a:ea typeface="+mn-lt"/>
                <a:cs typeface="+mn-lt"/>
              </a:rPr>
              <a:t>în</a:t>
            </a:r>
            <a:r>
              <a:rPr lang="en-US" sz="1400">
                <a:latin typeface="Posterama"/>
                <a:ea typeface="+mn-lt"/>
                <a:cs typeface="+mn-lt"/>
              </a:rPr>
              <a:t> </a:t>
            </a:r>
            <a:r>
              <a:rPr lang="en-US" sz="1400" err="1">
                <a:latin typeface="Posterama"/>
                <a:ea typeface="+mn-lt"/>
                <a:cs typeface="+mn-lt"/>
              </a:rPr>
              <a:t>comparație</a:t>
            </a:r>
            <a:r>
              <a:rPr lang="en-US" sz="1400">
                <a:latin typeface="Posterama"/>
                <a:ea typeface="+mn-lt"/>
                <a:cs typeface="+mn-lt"/>
              </a:rPr>
              <a:t> cu PER </a:t>
            </a:r>
            <a:r>
              <a:rPr lang="en-US" sz="1400" err="1">
                <a:latin typeface="Posterama"/>
                <a:ea typeface="+mn-lt"/>
                <a:cs typeface="+mn-lt"/>
              </a:rPr>
              <a:t>pentru</a:t>
            </a:r>
            <a:r>
              <a:rPr lang="en-US" sz="1400">
                <a:latin typeface="Posterama"/>
                <a:ea typeface="+mn-lt"/>
                <a:cs typeface="+mn-lt"/>
              </a:rPr>
              <a:t> </a:t>
            </a:r>
            <a:r>
              <a:rPr lang="en-US" sz="1400" err="1">
                <a:latin typeface="Posterama"/>
                <a:ea typeface="+mn-lt"/>
                <a:cs typeface="+mn-lt"/>
              </a:rPr>
              <a:t>scenariul</a:t>
            </a:r>
            <a:r>
              <a:rPr lang="en-US" sz="1400">
                <a:latin typeface="Posterama"/>
                <a:ea typeface="+mn-lt"/>
                <a:cs typeface="+mn-lt"/>
              </a:rPr>
              <a:t> de </a:t>
            </a:r>
            <a:r>
              <a:rPr lang="en-US" sz="1400" err="1">
                <a:latin typeface="Posterama"/>
                <a:ea typeface="+mn-lt"/>
                <a:cs typeface="+mn-lt"/>
              </a:rPr>
              <a:t>conducere</a:t>
            </a:r>
            <a:r>
              <a:rPr lang="en-US" sz="1400">
                <a:latin typeface="Posterama"/>
                <a:ea typeface="+mn-lt"/>
                <a:cs typeface="+mn-lt"/>
              </a:rPr>
              <a:t> pe </a:t>
            </a:r>
            <a:r>
              <a:rPr lang="en-US" sz="1400" err="1">
                <a:latin typeface="Posterama"/>
                <a:ea typeface="+mn-lt"/>
                <a:cs typeface="+mn-lt"/>
              </a:rPr>
              <a:t>autostradă</a:t>
            </a:r>
            <a:r>
              <a:rPr lang="en-US" sz="1400">
                <a:latin typeface="Posterama"/>
                <a:ea typeface="+mn-lt"/>
                <a:cs typeface="+mn-lt"/>
              </a:rPr>
              <a:t>.</a:t>
            </a:r>
            <a:endParaRPr lang="en-US" sz="1400">
              <a:latin typeface="Posterama"/>
              <a:cs typeface="Posterama"/>
            </a:endParaRPr>
          </a:p>
          <a:p>
            <a:pPr marL="571500" lvl="1" indent="-342900">
              <a:lnSpc>
                <a:spcPct val="100000"/>
              </a:lnSpc>
              <a:buFont typeface="Arial" panose="020B0504020202020204" pitchFamily="34" charset="0"/>
              <a:buChar char="•"/>
            </a:pPr>
            <a:endParaRPr lang="en-US" sz="1400">
              <a:latin typeface="Posterama"/>
              <a:ea typeface="+mn-lt"/>
              <a:cs typeface="+mn-lt"/>
            </a:endParaRPr>
          </a:p>
          <a:p>
            <a:pPr marL="571500" lvl="1" indent="-342900">
              <a:lnSpc>
                <a:spcPct val="150000"/>
              </a:lnSpc>
              <a:buFont typeface="Arial" panose="020B0504020202020204" pitchFamily="34" charset="0"/>
              <a:buChar char="•"/>
            </a:pPr>
            <a:r>
              <a:rPr lang="en-US" sz="1400" err="1">
                <a:latin typeface="Posterama"/>
                <a:ea typeface="+mn-lt"/>
                <a:cs typeface="+mn-lt"/>
              </a:rPr>
              <a:t>Aceasta</a:t>
            </a:r>
            <a:r>
              <a:rPr lang="en-US" sz="1400">
                <a:latin typeface="Posterama"/>
                <a:ea typeface="+mn-lt"/>
                <a:cs typeface="+mn-lt"/>
              </a:rPr>
              <a:t> </a:t>
            </a:r>
            <a:r>
              <a:rPr lang="en-US" sz="1400" err="1">
                <a:latin typeface="Posterama"/>
                <a:ea typeface="+mn-lt"/>
                <a:cs typeface="+mn-lt"/>
              </a:rPr>
              <a:t>poate</a:t>
            </a:r>
            <a:r>
              <a:rPr lang="en-US" sz="1400">
                <a:latin typeface="Posterama"/>
                <a:ea typeface="+mn-lt"/>
                <a:cs typeface="+mn-lt"/>
              </a:rPr>
              <a:t> fi </a:t>
            </a:r>
            <a:r>
              <a:rPr lang="en-US" sz="1400" err="1">
                <a:latin typeface="Posterama"/>
                <a:ea typeface="+mn-lt"/>
                <a:cs typeface="+mn-lt"/>
              </a:rPr>
              <a:t>datorată</a:t>
            </a:r>
            <a:r>
              <a:rPr lang="en-US" sz="1400">
                <a:latin typeface="Posterama"/>
                <a:ea typeface="+mn-lt"/>
                <a:cs typeface="+mn-lt"/>
              </a:rPr>
              <a:t> </a:t>
            </a:r>
            <a:r>
              <a:rPr lang="en-US" sz="1400" err="1">
                <a:latin typeface="Posterama"/>
                <a:ea typeface="+mn-lt"/>
                <a:cs typeface="+mn-lt"/>
              </a:rPr>
              <a:t>împărțirii</a:t>
            </a:r>
            <a:r>
              <a:rPr lang="en-US" sz="1400">
                <a:latin typeface="Posterama"/>
                <a:ea typeface="+mn-lt"/>
                <a:cs typeface="+mn-lt"/>
              </a:rPr>
              <a:t> </a:t>
            </a:r>
            <a:r>
              <a:rPr lang="en-US" sz="1400" err="1">
                <a:latin typeface="Posterama"/>
                <a:ea typeface="+mn-lt"/>
                <a:cs typeface="+mn-lt"/>
              </a:rPr>
              <a:t>clare</a:t>
            </a:r>
            <a:r>
              <a:rPr lang="en-US" sz="1400">
                <a:latin typeface="Posterama"/>
                <a:ea typeface="+mn-lt"/>
                <a:cs typeface="+mn-lt"/>
              </a:rPr>
              <a:t> a </a:t>
            </a:r>
            <a:r>
              <a:rPr lang="en-US" sz="1400" err="1">
                <a:latin typeface="Posterama"/>
                <a:ea typeface="+mn-lt"/>
                <a:cs typeface="+mn-lt"/>
              </a:rPr>
              <a:t>tranzițiilor</a:t>
            </a:r>
            <a:r>
              <a:rPr lang="en-US" sz="1400">
                <a:latin typeface="Posterama"/>
                <a:ea typeface="+mn-lt"/>
                <a:cs typeface="+mn-lt"/>
              </a:rPr>
              <a:t> </a:t>
            </a:r>
            <a:r>
              <a:rPr lang="en-US" sz="1400" err="1">
                <a:latin typeface="Posterama"/>
                <a:ea typeface="+mn-lt"/>
                <a:cs typeface="+mn-lt"/>
              </a:rPr>
              <a:t>sigure</a:t>
            </a:r>
            <a:r>
              <a:rPr lang="en-US" sz="1400">
                <a:latin typeface="Posterama"/>
                <a:ea typeface="+mn-lt"/>
                <a:cs typeface="+mn-lt"/>
              </a:rPr>
              <a:t> </a:t>
            </a:r>
            <a:r>
              <a:rPr lang="en-US" sz="1400" err="1">
                <a:latin typeface="Posterama"/>
                <a:ea typeface="+mn-lt"/>
                <a:cs typeface="+mn-lt"/>
              </a:rPr>
              <a:t>și</a:t>
            </a:r>
            <a:r>
              <a:rPr lang="en-US" sz="1400">
                <a:latin typeface="Posterama"/>
                <a:ea typeface="+mn-lt"/>
                <a:cs typeface="+mn-lt"/>
              </a:rPr>
              <a:t> </a:t>
            </a:r>
            <a:r>
              <a:rPr lang="en-US" sz="1400" err="1">
                <a:latin typeface="Posterama"/>
                <a:ea typeface="+mn-lt"/>
                <a:cs typeface="+mn-lt"/>
              </a:rPr>
              <a:t>nesigure</a:t>
            </a:r>
            <a:r>
              <a:rPr lang="en-US" sz="1400">
                <a:latin typeface="Posterama"/>
                <a:ea typeface="+mn-lt"/>
                <a:cs typeface="+mn-lt"/>
              </a:rPr>
              <a:t>, </a:t>
            </a:r>
            <a:r>
              <a:rPr lang="en-US" sz="1400" err="1">
                <a:latin typeface="Posterama"/>
                <a:ea typeface="+mn-lt"/>
                <a:cs typeface="+mn-lt"/>
              </a:rPr>
              <a:t>oferind</a:t>
            </a:r>
            <a:r>
              <a:rPr lang="en-US" sz="1400">
                <a:latin typeface="Posterama"/>
                <a:ea typeface="+mn-lt"/>
                <a:cs typeface="+mn-lt"/>
              </a:rPr>
              <a:t> </a:t>
            </a:r>
            <a:r>
              <a:rPr lang="en-US" sz="1400" err="1">
                <a:latin typeface="Posterama"/>
                <a:ea typeface="+mn-lt"/>
                <a:cs typeface="+mn-lt"/>
              </a:rPr>
              <a:t>astfel</a:t>
            </a:r>
            <a:r>
              <a:rPr lang="en-US" sz="1400">
                <a:latin typeface="Posterama"/>
                <a:ea typeface="+mn-lt"/>
                <a:cs typeface="+mn-lt"/>
              </a:rPr>
              <a:t> o </a:t>
            </a:r>
            <a:r>
              <a:rPr lang="en-US" sz="1400" err="1">
                <a:latin typeface="Posterama"/>
                <a:ea typeface="+mn-lt"/>
                <a:cs typeface="+mn-lt"/>
              </a:rPr>
              <a:t>separare</a:t>
            </a:r>
            <a:r>
              <a:rPr lang="en-US" sz="1400">
                <a:latin typeface="Posterama"/>
                <a:ea typeface="+mn-lt"/>
                <a:cs typeface="+mn-lt"/>
              </a:rPr>
              <a:t> </a:t>
            </a:r>
            <a:r>
              <a:rPr lang="en-US" sz="1400" err="1">
                <a:latin typeface="Posterama"/>
                <a:ea typeface="+mn-lt"/>
                <a:cs typeface="+mn-lt"/>
              </a:rPr>
              <a:t>mai</a:t>
            </a:r>
            <a:r>
              <a:rPr lang="en-US" sz="1400">
                <a:latin typeface="Posterama"/>
                <a:ea typeface="+mn-lt"/>
                <a:cs typeface="+mn-lt"/>
              </a:rPr>
              <a:t> </a:t>
            </a:r>
            <a:r>
              <a:rPr lang="en-US" sz="1400" err="1">
                <a:latin typeface="Posterama"/>
                <a:ea typeface="+mn-lt"/>
                <a:cs typeface="+mn-lt"/>
              </a:rPr>
              <a:t>definită</a:t>
            </a:r>
            <a:r>
              <a:rPr lang="en-US" sz="1400">
                <a:latin typeface="Posterama"/>
                <a:ea typeface="+mn-lt"/>
                <a:cs typeface="+mn-lt"/>
              </a:rPr>
              <a:t> a </a:t>
            </a:r>
            <a:r>
              <a:rPr lang="en-US" sz="1400" err="1">
                <a:latin typeface="Posterama"/>
                <a:ea typeface="+mn-lt"/>
                <a:cs typeface="+mn-lt"/>
              </a:rPr>
              <a:t>experiențelor</a:t>
            </a:r>
            <a:r>
              <a:rPr lang="en-US" sz="1400">
                <a:latin typeface="Posterama"/>
                <a:ea typeface="+mn-lt"/>
                <a:cs typeface="+mn-lt"/>
              </a:rPr>
              <a:t> </a:t>
            </a:r>
            <a:r>
              <a:rPr lang="en-US" sz="1400" err="1">
                <a:latin typeface="Posterama"/>
                <a:ea typeface="+mn-lt"/>
                <a:cs typeface="+mn-lt"/>
              </a:rPr>
              <a:t>relevante</a:t>
            </a:r>
            <a:r>
              <a:rPr lang="en-US" sz="1400">
                <a:latin typeface="Posterama"/>
                <a:ea typeface="+mn-lt"/>
                <a:cs typeface="+mn-lt"/>
              </a:rPr>
              <a:t> </a:t>
            </a:r>
            <a:r>
              <a:rPr lang="en-US" sz="1400" err="1">
                <a:latin typeface="Posterama"/>
                <a:ea typeface="+mn-lt"/>
                <a:cs typeface="+mn-lt"/>
              </a:rPr>
              <a:t>pentru</a:t>
            </a:r>
            <a:r>
              <a:rPr lang="en-US" sz="1400">
                <a:latin typeface="Posterama"/>
                <a:ea typeface="+mn-lt"/>
                <a:cs typeface="+mn-lt"/>
              </a:rPr>
              <a:t> </a:t>
            </a:r>
            <a:r>
              <a:rPr lang="en-US" sz="1400" err="1">
                <a:latin typeface="Posterama"/>
                <a:ea typeface="+mn-lt"/>
                <a:cs typeface="+mn-lt"/>
              </a:rPr>
              <a:t>învățare</a:t>
            </a:r>
            <a:endParaRPr lang="en-US" sz="1400">
              <a:latin typeface="Posterama"/>
              <a:cs typeface="Posterama"/>
            </a:endParaRPr>
          </a:p>
          <a:p>
            <a:pPr>
              <a:lnSpc>
                <a:spcPct val="100000"/>
              </a:lnSpc>
            </a:pPr>
            <a:endParaRPr lang="en-US" sz="14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789040-0D66-042A-98F1-D4EA3B9BC1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26" t="5206" r="1196" b="180"/>
          <a:stretch/>
        </p:blipFill>
        <p:spPr>
          <a:xfrm>
            <a:off x="6399764" y="3010301"/>
            <a:ext cx="5569683" cy="3714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94288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7C48F90-AFD5-4232-AE7D-27B956BF7E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73C96EE1-9524-4300-BFAC-56AA55EB49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855747" y="-1"/>
            <a:ext cx="6336253" cy="6858001"/>
          </a:xfrm>
          <a:custGeom>
            <a:avLst/>
            <a:gdLst>
              <a:gd name="connsiteX0" fmla="*/ 5721063 w 6336253"/>
              <a:gd name="connsiteY0" fmla="*/ 3536635 h 6858001"/>
              <a:gd name="connsiteX1" fmla="*/ 6230651 w 6336253"/>
              <a:gd name="connsiteY1" fmla="*/ 4046223 h 6858001"/>
              <a:gd name="connsiteX2" fmla="*/ 5721063 w 6336253"/>
              <a:gd name="connsiteY2" fmla="*/ 4555811 h 6858001"/>
              <a:gd name="connsiteX3" fmla="*/ 5211475 w 6336253"/>
              <a:gd name="connsiteY3" fmla="*/ 4046223 h 6858001"/>
              <a:gd name="connsiteX4" fmla="*/ 5721063 w 6336253"/>
              <a:gd name="connsiteY4" fmla="*/ 3536635 h 6858001"/>
              <a:gd name="connsiteX5" fmla="*/ 5456902 w 6336253"/>
              <a:gd name="connsiteY5" fmla="*/ 0 h 6858001"/>
              <a:gd name="connsiteX6" fmla="*/ 6321710 w 6336253"/>
              <a:gd name="connsiteY6" fmla="*/ 0 h 6858001"/>
              <a:gd name="connsiteX7" fmla="*/ 6332019 w 6336253"/>
              <a:gd name="connsiteY7" fmla="*/ 42969 h 6858001"/>
              <a:gd name="connsiteX8" fmla="*/ 6320934 w 6336253"/>
              <a:gd name="connsiteY8" fmla="*/ 219852 h 6858001"/>
              <a:gd name="connsiteX9" fmla="*/ 5774313 w 6336253"/>
              <a:gd name="connsiteY9" fmla="*/ 535443 h 6858001"/>
              <a:gd name="connsiteX10" fmla="*/ 5444200 w 6336253"/>
              <a:gd name="connsiteY10" fmla="*/ 78052 h 6858001"/>
              <a:gd name="connsiteX11" fmla="*/ 609600 w 6336253"/>
              <a:gd name="connsiteY11" fmla="*/ 0 h 6858001"/>
              <a:gd name="connsiteX12" fmla="*/ 1171409 w 6336253"/>
              <a:gd name="connsiteY12" fmla="*/ 0 h 6858001"/>
              <a:gd name="connsiteX13" fmla="*/ 4838473 w 6336253"/>
              <a:gd name="connsiteY13" fmla="*/ 0 h 6858001"/>
              <a:gd name="connsiteX14" fmla="*/ 4830349 w 6336253"/>
              <a:gd name="connsiteY14" fmla="*/ 184996 h 6858001"/>
              <a:gd name="connsiteX15" fmla="*/ 4833376 w 6336253"/>
              <a:gd name="connsiteY15" fmla="*/ 419995 h 6858001"/>
              <a:gd name="connsiteX16" fmla="*/ 5281338 w 6336253"/>
              <a:gd name="connsiteY16" fmla="*/ 1068099 h 6858001"/>
              <a:gd name="connsiteX17" fmla="*/ 5729205 w 6336253"/>
              <a:gd name="connsiteY17" fmla="*/ 2589405 h 6858001"/>
              <a:gd name="connsiteX18" fmla="*/ 5283212 w 6336253"/>
              <a:gd name="connsiteY18" fmla="*/ 3164269 h 6858001"/>
              <a:gd name="connsiteX19" fmla="*/ 5124820 w 6336253"/>
              <a:gd name="connsiteY19" fmla="*/ 4641255 h 6858001"/>
              <a:gd name="connsiteX20" fmla="*/ 5736551 w 6336253"/>
              <a:gd name="connsiteY20" fmla="*/ 5670858 h 6858001"/>
              <a:gd name="connsiteX21" fmla="*/ 6022123 w 6336253"/>
              <a:gd name="connsiteY21" fmla="*/ 6707670 h 6858001"/>
              <a:gd name="connsiteX22" fmla="*/ 6024496 w 6336253"/>
              <a:gd name="connsiteY22" fmla="*/ 6858000 h 6858001"/>
              <a:gd name="connsiteX23" fmla="*/ 2242268 w 6336253"/>
              <a:gd name="connsiteY23" fmla="*/ 6858000 h 6858001"/>
              <a:gd name="connsiteX24" fmla="*/ 2242268 w 6336253"/>
              <a:gd name="connsiteY24" fmla="*/ 6858001 h 6858001"/>
              <a:gd name="connsiteX25" fmla="*/ 0 w 6336253"/>
              <a:gd name="connsiteY25" fmla="*/ 6858001 h 6858001"/>
              <a:gd name="connsiteX26" fmla="*/ 0 w 6336253"/>
              <a:gd name="connsiteY26" fmla="*/ 1 h 6858001"/>
              <a:gd name="connsiteX27" fmla="*/ 609600 w 6336253"/>
              <a:gd name="connsiteY27" fmla="*/ 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6336253" h="6858001">
                <a:moveTo>
                  <a:pt x="5721063" y="3536635"/>
                </a:moveTo>
                <a:cubicBezTo>
                  <a:pt x="6002501" y="3536635"/>
                  <a:pt x="6230651" y="3764785"/>
                  <a:pt x="6230651" y="4046223"/>
                </a:cubicBezTo>
                <a:cubicBezTo>
                  <a:pt x="6230651" y="4327661"/>
                  <a:pt x="6002501" y="4555811"/>
                  <a:pt x="5721063" y="4555811"/>
                </a:cubicBezTo>
                <a:cubicBezTo>
                  <a:pt x="5439625" y="4555811"/>
                  <a:pt x="5211475" y="4327661"/>
                  <a:pt x="5211475" y="4046223"/>
                </a:cubicBezTo>
                <a:cubicBezTo>
                  <a:pt x="5211475" y="3764785"/>
                  <a:pt x="5439625" y="3536635"/>
                  <a:pt x="5721063" y="3536635"/>
                </a:cubicBezTo>
                <a:close/>
                <a:moveTo>
                  <a:pt x="5456902" y="0"/>
                </a:moveTo>
                <a:lnTo>
                  <a:pt x="6321710" y="0"/>
                </a:lnTo>
                <a:lnTo>
                  <a:pt x="6332019" y="42969"/>
                </a:lnTo>
                <a:cubicBezTo>
                  <a:pt x="6340015" y="100391"/>
                  <a:pt x="6336884" y="160329"/>
                  <a:pt x="6320934" y="219852"/>
                </a:cubicBezTo>
                <a:cubicBezTo>
                  <a:pt x="6257137" y="457945"/>
                  <a:pt x="6012407" y="599240"/>
                  <a:pt x="5774313" y="535443"/>
                </a:cubicBezTo>
                <a:cubicBezTo>
                  <a:pt x="5565982" y="479621"/>
                  <a:pt x="5431761" y="285271"/>
                  <a:pt x="5444200" y="78052"/>
                </a:cubicBezTo>
                <a:close/>
                <a:moveTo>
                  <a:pt x="609600" y="0"/>
                </a:moveTo>
                <a:lnTo>
                  <a:pt x="1171409" y="0"/>
                </a:lnTo>
                <a:lnTo>
                  <a:pt x="4838473" y="0"/>
                </a:lnTo>
                <a:lnTo>
                  <a:pt x="4830349" y="184996"/>
                </a:lnTo>
                <a:cubicBezTo>
                  <a:pt x="4828991" y="263520"/>
                  <a:pt x="4829864" y="341910"/>
                  <a:pt x="4833376" y="419995"/>
                </a:cubicBezTo>
                <a:cubicBezTo>
                  <a:pt x="4846565" y="709488"/>
                  <a:pt x="5075226" y="891535"/>
                  <a:pt x="5281338" y="1068099"/>
                </a:cubicBezTo>
                <a:cubicBezTo>
                  <a:pt x="5795128" y="1508061"/>
                  <a:pt x="5969974" y="2032158"/>
                  <a:pt x="5729205" y="2589405"/>
                </a:cubicBezTo>
                <a:cubicBezTo>
                  <a:pt x="5635831" y="2805523"/>
                  <a:pt x="5454276" y="2993264"/>
                  <a:pt x="5283212" y="3164269"/>
                </a:cubicBezTo>
                <a:cubicBezTo>
                  <a:pt x="4824418" y="3622744"/>
                  <a:pt x="4843217" y="4154456"/>
                  <a:pt x="5124820" y="4641255"/>
                </a:cubicBezTo>
                <a:cubicBezTo>
                  <a:pt x="5325440" y="4986832"/>
                  <a:pt x="5565996" y="5311556"/>
                  <a:pt x="5736551" y="5670858"/>
                </a:cubicBezTo>
                <a:cubicBezTo>
                  <a:pt x="5902602" y="6019042"/>
                  <a:pt x="6001121" y="6366409"/>
                  <a:pt x="6022123" y="6707670"/>
                </a:cubicBezTo>
                <a:lnTo>
                  <a:pt x="6024496" y="6858000"/>
                </a:lnTo>
                <a:lnTo>
                  <a:pt x="2242268" y="6858000"/>
                </a:lnTo>
                <a:lnTo>
                  <a:pt x="2242268" y="6858001"/>
                </a:lnTo>
                <a:lnTo>
                  <a:pt x="0" y="6858001"/>
                </a:lnTo>
                <a:lnTo>
                  <a:pt x="0" y="1"/>
                </a:lnTo>
                <a:lnTo>
                  <a:pt x="609600" y="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CF3EDF-2753-04BC-5901-5BAFE80C9A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211" y="-653718"/>
            <a:ext cx="5545870" cy="1658525"/>
          </a:xfrm>
        </p:spPr>
        <p:txBody>
          <a:bodyPr>
            <a:normAutofit/>
          </a:bodyPr>
          <a:lstStyle/>
          <a:p>
            <a:r>
              <a:rPr lang="en-US" err="1">
                <a:latin typeface="Century Gothic"/>
              </a:rPr>
              <a:t>Adaptare</a:t>
            </a:r>
            <a:r>
              <a:rPr lang="en-US">
                <a:latin typeface="Century Gothic"/>
              </a:rPr>
              <a:t> </a:t>
            </a:r>
            <a:r>
              <a:rPr lang="en-US" err="1">
                <a:latin typeface="Century Gothic"/>
              </a:rPr>
              <a:t>continuă</a:t>
            </a:r>
            <a:endParaRPr lang="en-US" err="1">
              <a:cs typeface="Posterama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63C618-8DF9-C322-6666-1DC3FD729C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822" y="1483133"/>
            <a:ext cx="5468256" cy="454306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50000"/>
              </a:lnSpc>
            </a:pPr>
            <a:r>
              <a:rPr lang="en-US" err="1">
                <a:latin typeface="Posterama"/>
                <a:cs typeface="Posterama"/>
              </a:rPr>
              <a:t>După</a:t>
            </a:r>
            <a:r>
              <a:rPr lang="en-US">
                <a:latin typeface="Posterama"/>
                <a:cs typeface="Posterama"/>
              </a:rPr>
              <a:t> </a:t>
            </a:r>
            <a:r>
              <a:rPr lang="en-US" err="1">
                <a:latin typeface="Posterama"/>
                <a:cs typeface="Posterama"/>
              </a:rPr>
              <a:t>antrenare</a:t>
            </a:r>
            <a:r>
              <a:rPr lang="en-US">
                <a:latin typeface="Posterama"/>
                <a:cs typeface="Posterama"/>
              </a:rPr>
              <a:t> </a:t>
            </a:r>
            <a:r>
              <a:rPr lang="en-US" err="1">
                <a:latin typeface="Posterama"/>
                <a:cs typeface="Posterama"/>
              </a:rPr>
              <a:t>pentru</a:t>
            </a:r>
            <a:r>
              <a:rPr lang="en-US">
                <a:latin typeface="Posterama"/>
                <a:cs typeface="Posterama"/>
              </a:rPr>
              <a:t> </a:t>
            </a:r>
            <a:r>
              <a:rPr lang="en-US" err="1">
                <a:latin typeface="Posterama"/>
                <a:cs typeface="Posterama"/>
              </a:rPr>
              <a:t>îmbunătățirea</a:t>
            </a:r>
            <a:r>
              <a:rPr lang="en-US">
                <a:latin typeface="Posterama"/>
                <a:cs typeface="Posterama"/>
              </a:rPr>
              <a:t> </a:t>
            </a:r>
            <a:r>
              <a:rPr lang="en-US" err="1">
                <a:latin typeface="Posterama"/>
                <a:cs typeface="Posterama"/>
              </a:rPr>
              <a:t>performanțelor</a:t>
            </a:r>
            <a:r>
              <a:rPr lang="en-US">
                <a:latin typeface="Posterama"/>
                <a:cs typeface="Posterama"/>
              </a:rPr>
              <a:t>, de </a:t>
            </a:r>
            <a:r>
              <a:rPr lang="en-US" err="1">
                <a:latin typeface="Posterama"/>
                <a:cs typeface="Posterama"/>
              </a:rPr>
              <a:t>fiecare</a:t>
            </a:r>
            <a:r>
              <a:rPr lang="en-US">
                <a:latin typeface="Posterama"/>
                <a:cs typeface="Posterama"/>
              </a:rPr>
              <a:t> </a:t>
            </a:r>
            <a:r>
              <a:rPr lang="en-US" err="1">
                <a:latin typeface="Posterama"/>
                <a:cs typeface="Posterama"/>
              </a:rPr>
              <a:t>dată</a:t>
            </a:r>
            <a:r>
              <a:rPr lang="en-US">
                <a:latin typeface="Posterama"/>
                <a:cs typeface="Posterama"/>
              </a:rPr>
              <a:t> </a:t>
            </a:r>
            <a:r>
              <a:rPr lang="en-US" err="1">
                <a:latin typeface="Posterama"/>
                <a:cs typeface="Posterama"/>
              </a:rPr>
              <a:t>când</a:t>
            </a:r>
            <a:r>
              <a:rPr lang="en-US">
                <a:latin typeface="Posterama"/>
                <a:cs typeface="Posterama"/>
              </a:rPr>
              <a:t> </a:t>
            </a:r>
            <a:r>
              <a:rPr lang="en-US" err="1">
                <a:latin typeface="Posterama"/>
                <a:cs typeface="Posterama"/>
              </a:rPr>
              <a:t>verificările</a:t>
            </a:r>
            <a:r>
              <a:rPr lang="en-US">
                <a:latin typeface="Posterama"/>
                <a:cs typeface="Posterama"/>
              </a:rPr>
              <a:t> de </a:t>
            </a:r>
            <a:r>
              <a:rPr lang="en-US" err="1">
                <a:latin typeface="Posterama"/>
                <a:cs typeface="Posterama"/>
              </a:rPr>
              <a:t>siguranță</a:t>
            </a:r>
            <a:r>
              <a:rPr lang="en-US">
                <a:latin typeface="Posterama"/>
                <a:cs typeface="Posterama"/>
              </a:rPr>
              <a:t> sunt </a:t>
            </a:r>
            <a:r>
              <a:rPr lang="en-US" err="1">
                <a:latin typeface="Posterama"/>
                <a:cs typeface="Posterama"/>
              </a:rPr>
              <a:t>încălcate</a:t>
            </a:r>
            <a:r>
              <a:rPr lang="en-US">
                <a:latin typeface="Posterama"/>
                <a:cs typeface="Posterama"/>
              </a:rPr>
              <a:t>, se </a:t>
            </a:r>
            <a:r>
              <a:rPr lang="en-US" err="1">
                <a:latin typeface="Posterama"/>
                <a:cs typeface="Posterama"/>
              </a:rPr>
              <a:t>reantrenează</a:t>
            </a:r>
            <a:r>
              <a:rPr lang="en-US">
                <a:latin typeface="Posterama"/>
                <a:cs typeface="Posterama"/>
              </a:rPr>
              <a:t> </a:t>
            </a:r>
            <a:r>
              <a:rPr lang="en-US" err="1">
                <a:latin typeface="Posterama"/>
                <a:cs typeface="Posterama"/>
              </a:rPr>
              <a:t>rețeaua</a:t>
            </a:r>
            <a:r>
              <a:rPr lang="en-US">
                <a:latin typeface="Posterama"/>
                <a:cs typeface="Posterama"/>
              </a:rPr>
              <a:t> </a:t>
            </a:r>
            <a:r>
              <a:rPr lang="en-US" err="1">
                <a:latin typeface="Posterama"/>
                <a:cs typeface="Posterama"/>
              </a:rPr>
              <a:t>adăugând</a:t>
            </a:r>
            <a:r>
              <a:rPr lang="en-US">
                <a:latin typeface="Posterama"/>
                <a:cs typeface="Posterama"/>
              </a:rPr>
              <a:t> </a:t>
            </a:r>
            <a:r>
              <a:rPr lang="en-US" err="1">
                <a:latin typeface="Posterama"/>
                <a:cs typeface="Posterama"/>
              </a:rPr>
              <a:t>în</a:t>
            </a:r>
            <a:r>
              <a:rPr lang="en-US">
                <a:latin typeface="Posterama"/>
                <a:cs typeface="Posterama"/>
              </a:rPr>
              <a:t> </a:t>
            </a:r>
            <a:r>
              <a:rPr lang="en-US" err="1">
                <a:latin typeface="Posterama"/>
                <a:cs typeface="Posterama"/>
              </a:rPr>
              <a:t>bufferul</a:t>
            </a:r>
            <a:r>
              <a:rPr lang="en-US">
                <a:latin typeface="Posterama"/>
                <a:cs typeface="Posterama"/>
              </a:rPr>
              <a:t> de </a:t>
            </a:r>
            <a:r>
              <a:rPr lang="en-US" err="1">
                <a:latin typeface="Posterama"/>
                <a:cs typeface="Posterama"/>
              </a:rPr>
              <a:t>coliziuni</a:t>
            </a:r>
            <a:r>
              <a:rPr lang="en-US">
                <a:latin typeface="Posterama"/>
                <a:cs typeface="Posterama"/>
              </a:rPr>
              <a:t> </a:t>
            </a:r>
            <a:r>
              <a:rPr lang="en-US" err="1">
                <a:latin typeface="Posterama"/>
                <a:cs typeface="Posterama"/>
              </a:rPr>
              <a:t>tranziția</a:t>
            </a:r>
            <a:r>
              <a:rPr lang="en-US">
                <a:latin typeface="Posterama"/>
                <a:cs typeface="Posterama"/>
              </a:rPr>
              <a:t> </a:t>
            </a:r>
            <a:r>
              <a:rPr lang="en-US" err="1">
                <a:latin typeface="Posterama"/>
                <a:cs typeface="Posterama"/>
              </a:rPr>
              <a:t>corespunzătoare</a:t>
            </a:r>
            <a:r>
              <a:rPr lang="en-US">
                <a:latin typeface="Posterama"/>
                <a:cs typeface="Posterama"/>
              </a:rPr>
              <a:t>, </a:t>
            </a:r>
            <a:r>
              <a:rPr lang="en-US" err="1">
                <a:latin typeface="Posterama"/>
                <a:cs typeface="Posterama"/>
              </a:rPr>
              <a:t>folosind</a:t>
            </a:r>
            <a:r>
              <a:rPr lang="en-US">
                <a:latin typeface="Posterama"/>
                <a:cs typeface="Posterama"/>
              </a:rPr>
              <a:t> un learning rate </a:t>
            </a:r>
            <a:r>
              <a:rPr lang="en-US" err="1">
                <a:latin typeface="Posterama"/>
                <a:cs typeface="Posterama"/>
              </a:rPr>
              <a:t>mai</a:t>
            </a:r>
            <a:r>
              <a:rPr lang="en-US">
                <a:latin typeface="Posterama"/>
                <a:cs typeface="Posterama"/>
              </a:rPr>
              <a:t> mic </a:t>
            </a:r>
            <a:r>
              <a:rPr lang="en-US" err="1">
                <a:latin typeface="Posterama"/>
                <a:cs typeface="Posterama"/>
              </a:rPr>
              <a:t>decât</a:t>
            </a:r>
            <a:r>
              <a:rPr lang="en-US">
                <a:latin typeface="Posterama"/>
                <a:cs typeface="Posterama"/>
              </a:rPr>
              <a:t> </a:t>
            </a:r>
            <a:r>
              <a:rPr lang="en-US" err="1">
                <a:latin typeface="Posterama"/>
                <a:cs typeface="Posterama"/>
              </a:rPr>
              <a:t>cel</a:t>
            </a:r>
            <a:r>
              <a:rPr lang="en-US">
                <a:latin typeface="Posterama"/>
                <a:cs typeface="Posterama"/>
              </a:rPr>
              <a:t> din </a:t>
            </a:r>
            <a:r>
              <a:rPr lang="en-US" err="1">
                <a:latin typeface="Posterama"/>
                <a:cs typeface="Posterama"/>
              </a:rPr>
              <a:t>timpul</a:t>
            </a:r>
            <a:r>
              <a:rPr lang="en-US">
                <a:latin typeface="Posterama"/>
                <a:cs typeface="Posterama"/>
              </a:rPr>
              <a:t> </a:t>
            </a:r>
            <a:r>
              <a:rPr lang="en-US" err="1">
                <a:latin typeface="Posterama"/>
                <a:cs typeface="Posterama"/>
              </a:rPr>
              <a:t>antrenării</a:t>
            </a:r>
            <a:r>
              <a:rPr lang="en-US">
                <a:latin typeface="Posterama"/>
                <a:cs typeface="Posterama"/>
              </a:rPr>
              <a:t>.</a:t>
            </a:r>
          </a:p>
          <a:p>
            <a:pPr>
              <a:lnSpc>
                <a:spcPct val="150000"/>
              </a:lnSpc>
            </a:pPr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B79D96-8676-6D08-7279-438BD29026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50" r="3376" b="-140"/>
          <a:stretch/>
        </p:blipFill>
        <p:spPr>
          <a:xfrm>
            <a:off x="7166116" y="913706"/>
            <a:ext cx="5025058" cy="2516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68916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72B6D96-D9A2-4E4A-8064-FCA9A1D3F6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85606C-2B74-3977-7F36-CD870B914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0804" y="-127827"/>
            <a:ext cx="8197977" cy="1349314"/>
          </a:xfrm>
        </p:spPr>
        <p:txBody>
          <a:bodyPr>
            <a:normAutofit/>
          </a:bodyPr>
          <a:lstStyle/>
          <a:p>
            <a:r>
              <a:rPr lang="en-US" err="1">
                <a:latin typeface="Century Gothic"/>
              </a:rPr>
              <a:t>Concluzii</a:t>
            </a:r>
            <a:endParaRPr lang="en-US" err="1">
              <a:cs typeface="Posterama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E07ADC-3F2F-21E0-68A2-FCAAEDA897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8381" y="2783931"/>
            <a:ext cx="9665532" cy="3174788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342900" indent="-342900">
              <a:lnSpc>
                <a:spcPct val="150000"/>
              </a:lnSpc>
              <a:buFont typeface="Arial" panose="020B0504020202020204" pitchFamily="34" charset="0"/>
              <a:buChar char="•"/>
            </a:pPr>
            <a:r>
              <a:rPr lang="en-US" sz="1700" err="1">
                <a:latin typeface="Posterama"/>
                <a:ea typeface="+mn-lt"/>
                <a:cs typeface="+mn-lt"/>
              </a:rPr>
              <a:t>Arhitectura</a:t>
            </a:r>
            <a:r>
              <a:rPr lang="en-US" sz="1700">
                <a:latin typeface="Posterama"/>
                <a:ea typeface="+mn-lt"/>
                <a:cs typeface="+mn-lt"/>
              </a:rPr>
              <a:t> de control </a:t>
            </a:r>
            <a:r>
              <a:rPr lang="en-US" sz="1700" err="1">
                <a:latin typeface="Posterama"/>
                <a:ea typeface="+mn-lt"/>
                <a:cs typeface="+mn-lt"/>
              </a:rPr>
              <a:t>prezentată</a:t>
            </a:r>
            <a:r>
              <a:rPr lang="en-US" sz="1700">
                <a:latin typeface="Posterama"/>
                <a:ea typeface="+mn-lt"/>
                <a:cs typeface="+mn-lt"/>
              </a:rPr>
              <a:t> </a:t>
            </a:r>
            <a:r>
              <a:rPr lang="en-US" sz="1700" err="1">
                <a:latin typeface="Posterama"/>
                <a:ea typeface="+mn-lt"/>
                <a:cs typeface="+mn-lt"/>
              </a:rPr>
              <a:t>în</a:t>
            </a:r>
            <a:r>
              <a:rPr lang="en-US" sz="1700">
                <a:latin typeface="Posterama"/>
                <a:ea typeface="+mn-lt"/>
                <a:cs typeface="+mn-lt"/>
              </a:rPr>
              <a:t> </a:t>
            </a:r>
            <a:r>
              <a:rPr lang="en-US" sz="1700" err="1">
                <a:latin typeface="Posterama"/>
                <a:ea typeface="+mn-lt"/>
                <a:cs typeface="+mn-lt"/>
              </a:rPr>
              <a:t>acest</a:t>
            </a:r>
            <a:r>
              <a:rPr lang="en-US" sz="1700">
                <a:latin typeface="Posterama"/>
                <a:ea typeface="+mn-lt"/>
                <a:cs typeface="+mn-lt"/>
              </a:rPr>
              <a:t> </a:t>
            </a:r>
            <a:r>
              <a:rPr lang="en-US" sz="1700" err="1">
                <a:latin typeface="Posterama"/>
                <a:ea typeface="+mn-lt"/>
                <a:cs typeface="+mn-lt"/>
              </a:rPr>
              <a:t>studiu</a:t>
            </a:r>
            <a:r>
              <a:rPr lang="en-US" sz="1700">
                <a:latin typeface="Posterama"/>
                <a:ea typeface="+mn-lt"/>
                <a:cs typeface="+mn-lt"/>
              </a:rPr>
              <a:t> </a:t>
            </a:r>
            <a:r>
              <a:rPr lang="en-US" sz="1700" err="1">
                <a:latin typeface="Posterama"/>
                <a:ea typeface="+mn-lt"/>
                <a:cs typeface="+mn-lt"/>
              </a:rPr>
              <a:t>demonstrează</a:t>
            </a:r>
            <a:r>
              <a:rPr lang="en-US" sz="1700">
                <a:latin typeface="Posterama"/>
                <a:ea typeface="+mn-lt"/>
                <a:cs typeface="+mn-lt"/>
              </a:rPr>
              <a:t> </a:t>
            </a:r>
            <a:r>
              <a:rPr lang="en-US" sz="1700" err="1">
                <a:latin typeface="Posterama"/>
                <a:ea typeface="+mn-lt"/>
                <a:cs typeface="+mn-lt"/>
              </a:rPr>
              <a:t>capacitățile</a:t>
            </a:r>
            <a:r>
              <a:rPr lang="en-US" sz="1700">
                <a:latin typeface="Posterama"/>
                <a:ea typeface="+mn-lt"/>
                <a:cs typeface="+mn-lt"/>
              </a:rPr>
              <a:t> </a:t>
            </a:r>
            <a:r>
              <a:rPr lang="en-US" sz="1700" err="1">
                <a:latin typeface="Posterama"/>
                <a:ea typeface="+mn-lt"/>
                <a:cs typeface="+mn-lt"/>
              </a:rPr>
              <a:t>superioare</a:t>
            </a:r>
            <a:r>
              <a:rPr lang="en-US" sz="1700">
                <a:latin typeface="Posterama"/>
                <a:ea typeface="+mn-lt"/>
                <a:cs typeface="+mn-lt"/>
              </a:rPr>
              <a:t> ale </a:t>
            </a:r>
            <a:r>
              <a:rPr lang="en-US" sz="1700" err="1">
                <a:latin typeface="Posterama"/>
                <a:ea typeface="+mn-lt"/>
                <a:cs typeface="+mn-lt"/>
              </a:rPr>
              <a:t>agentului</a:t>
            </a:r>
            <a:r>
              <a:rPr lang="en-US" sz="1700">
                <a:latin typeface="Posterama"/>
                <a:ea typeface="+mn-lt"/>
                <a:cs typeface="+mn-lt"/>
              </a:rPr>
              <a:t> DRL </a:t>
            </a:r>
            <a:r>
              <a:rPr lang="en-US" sz="1700" err="1">
                <a:latin typeface="Posterama"/>
                <a:ea typeface="+mn-lt"/>
                <a:cs typeface="+mn-lt"/>
              </a:rPr>
              <a:t>învățat</a:t>
            </a:r>
            <a:r>
              <a:rPr lang="en-US" sz="1700">
                <a:latin typeface="Posterama"/>
                <a:ea typeface="+mn-lt"/>
                <a:cs typeface="+mn-lt"/>
              </a:rPr>
              <a:t> </a:t>
            </a:r>
            <a:r>
              <a:rPr lang="en-US" sz="1700" err="1">
                <a:latin typeface="Posterama"/>
                <a:ea typeface="+mn-lt"/>
                <a:cs typeface="+mn-lt"/>
              </a:rPr>
              <a:t>în</a:t>
            </a:r>
            <a:r>
              <a:rPr lang="en-US" sz="1700">
                <a:latin typeface="Posterama"/>
                <a:ea typeface="+mn-lt"/>
                <a:cs typeface="+mn-lt"/>
              </a:rPr>
              <a:t> </a:t>
            </a:r>
            <a:r>
              <a:rPr lang="en-US" sz="1700" err="1">
                <a:latin typeface="Posterama"/>
                <a:ea typeface="+mn-lt"/>
                <a:cs typeface="+mn-lt"/>
              </a:rPr>
              <a:t>diferite</a:t>
            </a:r>
            <a:r>
              <a:rPr lang="en-US" sz="1700">
                <a:latin typeface="Posterama"/>
                <a:ea typeface="+mn-lt"/>
                <a:cs typeface="+mn-lt"/>
              </a:rPr>
              <a:t> </a:t>
            </a:r>
            <a:r>
              <a:rPr lang="en-US" sz="1700" err="1">
                <a:latin typeface="Posterama"/>
                <a:ea typeface="+mn-lt"/>
                <a:cs typeface="+mn-lt"/>
              </a:rPr>
              <a:t>condiții</a:t>
            </a:r>
            <a:r>
              <a:rPr lang="en-US" sz="1700">
                <a:latin typeface="Posterama"/>
                <a:ea typeface="+mn-lt"/>
                <a:cs typeface="+mn-lt"/>
              </a:rPr>
              <a:t> de </a:t>
            </a:r>
            <a:r>
              <a:rPr lang="en-US" sz="1700" err="1">
                <a:latin typeface="Posterama"/>
                <a:ea typeface="+mn-lt"/>
                <a:cs typeface="+mn-lt"/>
              </a:rPr>
              <a:t>trafic</a:t>
            </a:r>
            <a:r>
              <a:rPr lang="en-US" sz="1700">
                <a:latin typeface="Posterama"/>
                <a:ea typeface="+mn-lt"/>
                <a:cs typeface="+mn-lt"/>
              </a:rPr>
              <a:t>.</a:t>
            </a:r>
            <a:endParaRPr lang="en-US" sz="1700">
              <a:latin typeface="Posterama"/>
              <a:cs typeface="Posterama"/>
            </a:endParaRPr>
          </a:p>
          <a:p>
            <a:pPr marL="342900" indent="-342900">
              <a:lnSpc>
                <a:spcPct val="150000"/>
              </a:lnSpc>
              <a:buFont typeface="Arial" panose="020B0504020202020204" pitchFamily="34" charset="0"/>
              <a:buChar char="•"/>
            </a:pPr>
            <a:r>
              <a:rPr lang="en-US" sz="1700">
                <a:latin typeface="Posterama"/>
                <a:ea typeface="+mn-lt"/>
                <a:cs typeface="+mn-lt"/>
              </a:rPr>
              <a:t>Prin </a:t>
            </a:r>
            <a:r>
              <a:rPr lang="en-US" sz="1700" err="1">
                <a:latin typeface="Posterama"/>
                <a:ea typeface="+mn-lt"/>
                <a:cs typeface="+mn-lt"/>
              </a:rPr>
              <a:t>modificarea</a:t>
            </a:r>
            <a:r>
              <a:rPr lang="en-US" sz="1700">
                <a:latin typeface="Posterama"/>
                <a:ea typeface="+mn-lt"/>
                <a:cs typeface="+mn-lt"/>
              </a:rPr>
              <a:t> </a:t>
            </a:r>
            <a:r>
              <a:rPr lang="en-US" sz="1700" err="1">
                <a:latin typeface="Posterama"/>
                <a:ea typeface="+mn-lt"/>
                <a:cs typeface="+mn-lt"/>
              </a:rPr>
              <a:t>algoritmului</a:t>
            </a:r>
            <a:r>
              <a:rPr lang="en-US" sz="1700">
                <a:latin typeface="Posterama"/>
                <a:ea typeface="+mn-lt"/>
                <a:cs typeface="+mn-lt"/>
              </a:rPr>
              <a:t> de </a:t>
            </a:r>
            <a:r>
              <a:rPr lang="en-US" sz="1700" err="1">
                <a:latin typeface="Posterama"/>
                <a:ea typeface="+mn-lt"/>
                <a:cs typeface="+mn-lt"/>
              </a:rPr>
              <a:t>învățare</a:t>
            </a:r>
            <a:r>
              <a:rPr lang="en-US" sz="1700">
                <a:latin typeface="Posterama"/>
                <a:ea typeface="+mn-lt"/>
                <a:cs typeface="+mn-lt"/>
              </a:rPr>
              <a:t>, s-a </a:t>
            </a:r>
            <a:r>
              <a:rPr lang="en-US" sz="1700" err="1">
                <a:latin typeface="Posterama"/>
                <a:ea typeface="+mn-lt"/>
                <a:cs typeface="+mn-lt"/>
              </a:rPr>
              <a:t>creat</a:t>
            </a:r>
            <a:r>
              <a:rPr lang="en-US" sz="1700">
                <a:latin typeface="Posterama"/>
                <a:ea typeface="+mn-lt"/>
                <a:cs typeface="+mn-lt"/>
              </a:rPr>
              <a:t> un </a:t>
            </a:r>
            <a:r>
              <a:rPr lang="en-US" sz="1700" err="1">
                <a:latin typeface="Posterama"/>
                <a:ea typeface="+mn-lt"/>
                <a:cs typeface="+mn-lt"/>
              </a:rPr>
              <a:t>cadru</a:t>
            </a:r>
            <a:r>
              <a:rPr lang="en-US" sz="1700">
                <a:latin typeface="Posterama"/>
                <a:ea typeface="+mn-lt"/>
                <a:cs typeface="+mn-lt"/>
              </a:rPr>
              <a:t> de </a:t>
            </a:r>
            <a:r>
              <a:rPr lang="en-US" sz="1700" err="1">
                <a:latin typeface="Posterama"/>
                <a:ea typeface="+mn-lt"/>
                <a:cs typeface="+mn-lt"/>
              </a:rPr>
              <a:t>adaptare</a:t>
            </a:r>
            <a:r>
              <a:rPr lang="en-US" sz="1700">
                <a:latin typeface="Posterama"/>
                <a:ea typeface="+mn-lt"/>
                <a:cs typeface="+mn-lt"/>
              </a:rPr>
              <a:t> </a:t>
            </a:r>
            <a:r>
              <a:rPr lang="en-US" sz="1700" err="1">
                <a:latin typeface="Posterama"/>
                <a:ea typeface="+mn-lt"/>
                <a:cs typeface="+mn-lt"/>
              </a:rPr>
              <a:t>continuă</a:t>
            </a:r>
            <a:r>
              <a:rPr lang="en-US" sz="1700">
                <a:latin typeface="Posterama"/>
                <a:ea typeface="+mn-lt"/>
                <a:cs typeface="+mn-lt"/>
              </a:rPr>
              <a:t> care reduce </a:t>
            </a:r>
            <a:r>
              <a:rPr lang="en-US" sz="1700" err="1">
                <a:latin typeface="Posterama"/>
                <a:ea typeface="+mn-lt"/>
                <a:cs typeface="+mn-lt"/>
              </a:rPr>
              <a:t>numărul</a:t>
            </a:r>
            <a:r>
              <a:rPr lang="en-US" sz="1700">
                <a:latin typeface="Posterama"/>
                <a:ea typeface="+mn-lt"/>
                <a:cs typeface="+mn-lt"/>
              </a:rPr>
              <a:t> de </a:t>
            </a:r>
            <a:r>
              <a:rPr lang="en-US" sz="1700" err="1">
                <a:latin typeface="Posterama"/>
                <a:ea typeface="+mn-lt"/>
                <a:cs typeface="+mn-lt"/>
              </a:rPr>
              <a:t>încălcări</a:t>
            </a:r>
            <a:r>
              <a:rPr lang="en-US" sz="1700">
                <a:latin typeface="Posterama"/>
                <a:ea typeface="+mn-lt"/>
                <a:cs typeface="+mn-lt"/>
              </a:rPr>
              <a:t> ale </a:t>
            </a:r>
            <a:r>
              <a:rPr lang="en-US" sz="1700" err="1">
                <a:latin typeface="Posterama"/>
                <a:ea typeface="+mn-lt"/>
                <a:cs typeface="+mn-lt"/>
              </a:rPr>
              <a:t>regulii</a:t>
            </a:r>
            <a:r>
              <a:rPr lang="en-US" sz="1700">
                <a:latin typeface="Posterama"/>
                <a:ea typeface="+mn-lt"/>
                <a:cs typeface="+mn-lt"/>
              </a:rPr>
              <a:t> de </a:t>
            </a:r>
            <a:r>
              <a:rPr lang="en-US" sz="1700" err="1">
                <a:latin typeface="Posterama"/>
                <a:ea typeface="+mn-lt"/>
                <a:cs typeface="+mn-lt"/>
              </a:rPr>
              <a:t>siguranță</a:t>
            </a:r>
            <a:r>
              <a:rPr lang="en-US" sz="1700">
                <a:latin typeface="Posterama"/>
                <a:ea typeface="+mn-lt"/>
                <a:cs typeface="+mn-lt"/>
              </a:rPr>
              <a:t>.</a:t>
            </a:r>
            <a:endParaRPr lang="en-US" sz="1700">
              <a:latin typeface="Posterama"/>
              <a:cs typeface="Posterama"/>
            </a:endParaRPr>
          </a:p>
          <a:p>
            <a:pPr marL="342900" indent="-342900">
              <a:lnSpc>
                <a:spcPct val="150000"/>
              </a:lnSpc>
              <a:buFont typeface="Arial" panose="020B0504020202020204" pitchFamily="34" charset="0"/>
              <a:buChar char="•"/>
            </a:pPr>
            <a:r>
              <a:rPr lang="en-US" sz="1700">
                <a:latin typeface="Posterama"/>
                <a:cs typeface="Posterama"/>
              </a:rPr>
              <a:t>Un agent </a:t>
            </a:r>
            <a:r>
              <a:rPr lang="en-US" sz="1700" err="1">
                <a:latin typeface="Posterama"/>
                <a:cs typeface="Posterama"/>
              </a:rPr>
              <a:t>fară</a:t>
            </a:r>
            <a:r>
              <a:rPr lang="en-US" sz="1700">
                <a:latin typeface="Posterama"/>
                <a:cs typeface="Posterama"/>
              </a:rPr>
              <a:t> </a:t>
            </a:r>
            <a:r>
              <a:rPr lang="en-US" sz="1700" err="1">
                <a:latin typeface="Posterama"/>
                <a:cs typeface="Posterama"/>
              </a:rPr>
              <a:t>notiuni</a:t>
            </a:r>
            <a:r>
              <a:rPr lang="en-US" sz="1700">
                <a:latin typeface="Posterama"/>
                <a:cs typeface="Posterama"/>
              </a:rPr>
              <a:t> de </a:t>
            </a:r>
            <a:r>
              <a:rPr lang="en-US" sz="1700" err="1">
                <a:latin typeface="Posterama"/>
                <a:cs typeface="Posterama"/>
              </a:rPr>
              <a:t>siguranță</a:t>
            </a:r>
            <a:r>
              <a:rPr lang="en-US" sz="1700">
                <a:latin typeface="Posterama"/>
                <a:cs typeface="Posterama"/>
              </a:rPr>
              <a:t> </a:t>
            </a:r>
            <a:r>
              <a:rPr lang="en-US" sz="1700" err="1">
                <a:latin typeface="Posterama"/>
                <a:cs typeface="Posterama"/>
              </a:rPr>
              <a:t>precizate</a:t>
            </a:r>
            <a:r>
              <a:rPr lang="en-US" sz="1700">
                <a:latin typeface="Posterama"/>
                <a:cs typeface="Posterama"/>
              </a:rPr>
              <a:t> explicit de </a:t>
            </a:r>
            <a:r>
              <a:rPr lang="en-US" sz="1700" err="1">
                <a:latin typeface="Posterama"/>
                <a:cs typeface="Posterama"/>
              </a:rPr>
              <a:t>cele</a:t>
            </a:r>
            <a:r>
              <a:rPr lang="en-US" sz="1700">
                <a:latin typeface="Posterama"/>
                <a:cs typeface="Posterama"/>
              </a:rPr>
              <a:t> </a:t>
            </a:r>
            <a:r>
              <a:rPr lang="en-US" sz="1700" err="1">
                <a:latin typeface="Posterama"/>
                <a:cs typeface="Posterama"/>
              </a:rPr>
              <a:t>mai</a:t>
            </a:r>
            <a:r>
              <a:rPr lang="en-US" sz="1700">
                <a:latin typeface="Posterama"/>
                <a:cs typeface="Posterama"/>
              </a:rPr>
              <a:t> </a:t>
            </a:r>
            <a:r>
              <a:rPr lang="en-US" sz="1700" err="1">
                <a:latin typeface="Posterama"/>
                <a:cs typeface="Posterama"/>
              </a:rPr>
              <a:t>multe</a:t>
            </a:r>
            <a:r>
              <a:rPr lang="en-US" sz="1700">
                <a:latin typeface="Posterama"/>
                <a:cs typeface="Posterama"/>
              </a:rPr>
              <a:t> </a:t>
            </a:r>
            <a:r>
              <a:rPr lang="en-US" sz="1700" err="1">
                <a:latin typeface="Posterama"/>
                <a:cs typeface="Posterama"/>
              </a:rPr>
              <a:t>ori</a:t>
            </a:r>
            <a:r>
              <a:rPr lang="en-US" sz="1700">
                <a:latin typeface="Posterama"/>
                <a:cs typeface="Posterama"/>
              </a:rPr>
              <a:t> nu </a:t>
            </a:r>
            <a:r>
              <a:rPr lang="en-US" sz="1700" err="1">
                <a:latin typeface="Posterama"/>
                <a:cs typeface="Posterama"/>
              </a:rPr>
              <a:t>găsește</a:t>
            </a:r>
            <a:r>
              <a:rPr lang="en-US" sz="1700">
                <a:latin typeface="Posterama"/>
                <a:cs typeface="Posterama"/>
              </a:rPr>
              <a:t> o </a:t>
            </a:r>
            <a:r>
              <a:rPr lang="en-US" sz="1700" err="1">
                <a:latin typeface="Posterama"/>
                <a:cs typeface="Posterama"/>
              </a:rPr>
              <a:t>politică</a:t>
            </a:r>
            <a:r>
              <a:rPr lang="en-US" sz="1700">
                <a:latin typeface="Posterama"/>
                <a:cs typeface="Posterama"/>
              </a:rPr>
              <a:t> </a:t>
            </a:r>
            <a:r>
              <a:rPr lang="en-US" sz="1700" err="1">
                <a:latin typeface="Posterama"/>
                <a:cs typeface="Posterama"/>
              </a:rPr>
              <a:t>optimă</a:t>
            </a:r>
            <a:r>
              <a:rPr lang="en-US" sz="1700">
                <a:latin typeface="Posterama"/>
                <a:cs typeface="Posterama"/>
              </a:rPr>
              <a:t> </a:t>
            </a:r>
            <a:r>
              <a:rPr lang="en-US" sz="1700" err="1">
                <a:latin typeface="Posterama"/>
                <a:cs typeface="Posterama"/>
              </a:rPr>
              <a:t>sau</a:t>
            </a:r>
            <a:r>
              <a:rPr lang="en-US" sz="1700">
                <a:latin typeface="Posterama"/>
                <a:cs typeface="Posterama"/>
              </a:rPr>
              <a:t> o </a:t>
            </a:r>
            <a:r>
              <a:rPr lang="en-US" sz="1700" err="1">
                <a:latin typeface="Posterama"/>
                <a:cs typeface="Posterama"/>
              </a:rPr>
              <a:t>sa</a:t>
            </a:r>
            <a:r>
              <a:rPr lang="en-US" sz="1700">
                <a:latin typeface="Posterama"/>
                <a:cs typeface="Posterama"/>
              </a:rPr>
              <a:t> </a:t>
            </a:r>
            <a:r>
              <a:rPr lang="en-US" sz="1700" err="1">
                <a:latin typeface="Posterama"/>
                <a:cs typeface="Posterama"/>
              </a:rPr>
              <a:t>aibă</a:t>
            </a:r>
            <a:r>
              <a:rPr lang="en-US" sz="1700">
                <a:latin typeface="Posterama"/>
                <a:cs typeface="Posterama"/>
              </a:rPr>
              <a:t> </a:t>
            </a:r>
            <a:r>
              <a:rPr lang="en-US" sz="1700" err="1">
                <a:latin typeface="Posterama"/>
                <a:cs typeface="Posterama"/>
              </a:rPr>
              <a:t>nevoie</a:t>
            </a:r>
            <a:r>
              <a:rPr lang="en-US" sz="1700">
                <a:latin typeface="Posterama"/>
                <a:cs typeface="Posterama"/>
              </a:rPr>
              <a:t> de un volum </a:t>
            </a:r>
            <a:r>
              <a:rPr lang="en-US" sz="1700" err="1">
                <a:latin typeface="Posterama"/>
                <a:cs typeface="Posterama"/>
              </a:rPr>
              <a:t>foarte</a:t>
            </a:r>
            <a:r>
              <a:rPr lang="en-US" sz="1700">
                <a:latin typeface="Posterama"/>
                <a:cs typeface="Posterama"/>
              </a:rPr>
              <a:t> mare de date</a:t>
            </a:r>
          </a:p>
          <a:p>
            <a:pPr marL="342900" indent="-342900">
              <a:lnSpc>
                <a:spcPct val="150000"/>
              </a:lnSpc>
              <a:buFont typeface="Arial" panose="020B0504020202020204" pitchFamily="34" charset="0"/>
              <a:buChar char="•"/>
            </a:pPr>
            <a:endParaRPr lang="en-US" sz="1700">
              <a:latin typeface="Posterama"/>
              <a:cs typeface="Posterama"/>
            </a:endParaRPr>
          </a:p>
          <a:p>
            <a:pPr>
              <a:lnSpc>
                <a:spcPct val="150000"/>
              </a:lnSpc>
            </a:pPr>
            <a:endParaRPr lang="en-US" sz="170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64ADF8E3-1B35-4C33-95FB-BAAD781AF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58188" y="0"/>
            <a:ext cx="2933812" cy="2750153"/>
          </a:xfrm>
          <a:custGeom>
            <a:avLst/>
            <a:gdLst>
              <a:gd name="connsiteX0" fmla="*/ 1067830 w 2933812"/>
              <a:gd name="connsiteY0" fmla="*/ 776732 h 2750153"/>
              <a:gd name="connsiteX1" fmla="*/ 1305537 w 2933812"/>
              <a:gd name="connsiteY1" fmla="*/ 842083 h 2750153"/>
              <a:gd name="connsiteX2" fmla="*/ 1421053 w 2933812"/>
              <a:gd name="connsiteY2" fmla="*/ 1397856 h 2750153"/>
              <a:gd name="connsiteX3" fmla="*/ 865267 w 2933812"/>
              <a:gd name="connsiteY3" fmla="*/ 1513301 h 2750153"/>
              <a:gd name="connsiteX4" fmla="*/ 749819 w 2933812"/>
              <a:gd name="connsiteY4" fmla="*/ 957568 h 2750153"/>
              <a:gd name="connsiteX5" fmla="*/ 836727 w 2933812"/>
              <a:gd name="connsiteY5" fmla="*/ 862679 h 2750153"/>
              <a:gd name="connsiteX6" fmla="*/ 1067830 w 2933812"/>
              <a:gd name="connsiteY6" fmla="*/ 776732 h 2750153"/>
              <a:gd name="connsiteX7" fmla="*/ 209205 w 2933812"/>
              <a:gd name="connsiteY7" fmla="*/ 551704 h 2750153"/>
              <a:gd name="connsiteX8" fmla="*/ 328901 w 2933812"/>
              <a:gd name="connsiteY8" fmla="*/ 567267 h 2750153"/>
              <a:gd name="connsiteX9" fmla="*/ 460887 w 2933812"/>
              <a:gd name="connsiteY9" fmla="*/ 878648 h 2750153"/>
              <a:gd name="connsiteX10" fmla="*/ 149506 w 2933812"/>
              <a:gd name="connsiteY10" fmla="*/ 1010633 h 2750153"/>
              <a:gd name="connsiteX11" fmla="*/ 17517 w 2933812"/>
              <a:gd name="connsiteY11" fmla="*/ 699260 h 2750153"/>
              <a:gd name="connsiteX12" fmla="*/ 97142 w 2933812"/>
              <a:gd name="connsiteY12" fmla="*/ 596577 h 2750153"/>
              <a:gd name="connsiteX13" fmla="*/ 209205 w 2933812"/>
              <a:gd name="connsiteY13" fmla="*/ 551704 h 2750153"/>
              <a:gd name="connsiteX14" fmla="*/ 603014 w 2933812"/>
              <a:gd name="connsiteY14" fmla="*/ 0 h 2750153"/>
              <a:gd name="connsiteX15" fmla="*/ 2933812 w 2933812"/>
              <a:gd name="connsiteY15" fmla="*/ 0 h 2750153"/>
              <a:gd name="connsiteX16" fmla="*/ 2933812 w 2933812"/>
              <a:gd name="connsiteY16" fmla="*/ 2748233 h 2750153"/>
              <a:gd name="connsiteX17" fmla="*/ 2877044 w 2933812"/>
              <a:gd name="connsiteY17" fmla="*/ 2704219 h 2750153"/>
              <a:gd name="connsiteX18" fmla="*/ 1987800 w 2933812"/>
              <a:gd name="connsiteY18" fmla="*/ 2707378 h 2750153"/>
              <a:gd name="connsiteX19" fmla="*/ 1571775 w 2933812"/>
              <a:gd name="connsiteY19" fmla="*/ 2085562 h 2750153"/>
              <a:gd name="connsiteX20" fmla="*/ 2085622 w 2933812"/>
              <a:gd name="connsiteY20" fmla="*/ 1038354 h 2750153"/>
              <a:gd name="connsiteX21" fmla="*/ 1614635 w 2933812"/>
              <a:gd name="connsiteY21" fmla="*/ 560521 h 2750153"/>
              <a:gd name="connsiteX22" fmla="*/ 825009 w 2933812"/>
              <a:gd name="connsiteY22" fmla="*/ 518839 h 2750153"/>
              <a:gd name="connsiteX23" fmla="*/ 599925 w 2933812"/>
              <a:gd name="connsiteY23" fmla="*/ 14372 h 2750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933812" h="2750153">
                <a:moveTo>
                  <a:pt x="1067830" y="776732"/>
                </a:moveTo>
                <a:cubicBezTo>
                  <a:pt x="1150031" y="773119"/>
                  <a:pt x="1233332" y="794722"/>
                  <a:pt x="1305537" y="842083"/>
                </a:cubicBezTo>
                <a:cubicBezTo>
                  <a:pt x="1490941" y="963689"/>
                  <a:pt x="1542616" y="1212493"/>
                  <a:pt x="1421053" y="1397856"/>
                </a:cubicBezTo>
                <a:cubicBezTo>
                  <a:pt x="1299424" y="1583173"/>
                  <a:pt x="1050671" y="1634906"/>
                  <a:pt x="865267" y="1513301"/>
                </a:cubicBezTo>
                <a:cubicBezTo>
                  <a:pt x="679936" y="1391729"/>
                  <a:pt x="628260" y="1142925"/>
                  <a:pt x="749819" y="957568"/>
                </a:cubicBezTo>
                <a:cubicBezTo>
                  <a:pt x="773570" y="921529"/>
                  <a:pt x="802922" y="889506"/>
                  <a:pt x="836727" y="862679"/>
                </a:cubicBezTo>
                <a:cubicBezTo>
                  <a:pt x="904529" y="809175"/>
                  <a:pt x="985629" y="780345"/>
                  <a:pt x="1067830" y="776732"/>
                </a:cubicBezTo>
                <a:close/>
                <a:moveTo>
                  <a:pt x="209205" y="551704"/>
                </a:moveTo>
                <a:cubicBezTo>
                  <a:pt x="249147" y="546653"/>
                  <a:pt x="290360" y="551675"/>
                  <a:pt x="328901" y="567267"/>
                </a:cubicBezTo>
                <a:cubicBezTo>
                  <a:pt x="451346" y="616809"/>
                  <a:pt x="510410" y="756201"/>
                  <a:pt x="460887" y="878648"/>
                </a:cubicBezTo>
                <a:cubicBezTo>
                  <a:pt x="411366" y="1001087"/>
                  <a:pt x="271948" y="1060182"/>
                  <a:pt x="149506" y="1010633"/>
                </a:cubicBezTo>
                <a:cubicBezTo>
                  <a:pt x="27060" y="961092"/>
                  <a:pt x="-32003" y="821699"/>
                  <a:pt x="17517" y="699260"/>
                </a:cubicBezTo>
                <a:cubicBezTo>
                  <a:pt x="34058" y="658332"/>
                  <a:pt x="61655" y="622811"/>
                  <a:pt x="97142" y="596577"/>
                </a:cubicBezTo>
                <a:cubicBezTo>
                  <a:pt x="130594" y="571878"/>
                  <a:pt x="169264" y="556754"/>
                  <a:pt x="209205" y="551704"/>
                </a:cubicBezTo>
                <a:close/>
                <a:moveTo>
                  <a:pt x="603014" y="0"/>
                </a:moveTo>
                <a:lnTo>
                  <a:pt x="2933812" y="0"/>
                </a:lnTo>
                <a:lnTo>
                  <a:pt x="2933812" y="2748233"/>
                </a:lnTo>
                <a:lnTo>
                  <a:pt x="2877044" y="2704219"/>
                </a:lnTo>
                <a:cubicBezTo>
                  <a:pt x="2590402" y="2543052"/>
                  <a:pt x="2331640" y="2859871"/>
                  <a:pt x="1987800" y="2707378"/>
                </a:cubicBezTo>
                <a:cubicBezTo>
                  <a:pt x="1763640" y="2607782"/>
                  <a:pt x="1580044" y="2342268"/>
                  <a:pt x="1571775" y="2085562"/>
                </a:cubicBezTo>
                <a:cubicBezTo>
                  <a:pt x="1556983" y="1612648"/>
                  <a:pt x="2147977" y="1430482"/>
                  <a:pt x="2085622" y="1038354"/>
                </a:cubicBezTo>
                <a:cubicBezTo>
                  <a:pt x="2048252" y="804151"/>
                  <a:pt x="1799013" y="625551"/>
                  <a:pt x="1614635" y="560521"/>
                </a:cubicBezTo>
                <a:cubicBezTo>
                  <a:pt x="1263737" y="436354"/>
                  <a:pt x="1061091" y="667936"/>
                  <a:pt x="825009" y="518839"/>
                </a:cubicBezTo>
                <a:cubicBezTo>
                  <a:pt x="671642" y="421917"/>
                  <a:pt x="576178" y="209445"/>
                  <a:pt x="599925" y="1437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096423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9036723-12D3-88FE-55C5-400F241B9E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4" name="Rectangle 63">
            <a:extLst>
              <a:ext uri="{FF2B5EF4-FFF2-40B4-BE49-F238E27FC236}">
                <a16:creationId xmlns:a16="http://schemas.microsoft.com/office/drawing/2014/main" id="{25BE0E15-4B41-E200-0289-F158413E66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A51078EB-A47D-5D4F-4890-F5B784B89F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134DAA8-5D59-BC6C-9714-17FBD7E75E5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6222" r="622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 useBgFill="1">
        <p:nvSpPr>
          <p:cNvPr id="68" name="Freeform: Shape 67">
            <a:extLst>
              <a:ext uri="{FF2B5EF4-FFF2-40B4-BE49-F238E27FC236}">
                <a16:creationId xmlns:a16="http://schemas.microsoft.com/office/drawing/2014/main" id="{72B1F2D2-73CE-7CF9-22DC-1BB5794CC6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7986" y="0"/>
            <a:ext cx="10615629" cy="6858000"/>
          </a:xfrm>
          <a:custGeom>
            <a:avLst/>
            <a:gdLst>
              <a:gd name="connsiteX0" fmla="*/ 7169276 w 10615629"/>
              <a:gd name="connsiteY0" fmla="*/ 5704266 h 6858000"/>
              <a:gd name="connsiteX1" fmla="*/ 7514897 w 10615629"/>
              <a:gd name="connsiteY1" fmla="*/ 6049887 h 6858000"/>
              <a:gd name="connsiteX2" fmla="*/ 7169276 w 10615629"/>
              <a:gd name="connsiteY2" fmla="*/ 6395508 h 6858000"/>
              <a:gd name="connsiteX3" fmla="*/ 6823655 w 10615629"/>
              <a:gd name="connsiteY3" fmla="*/ 6049887 h 6858000"/>
              <a:gd name="connsiteX4" fmla="*/ 7169276 w 10615629"/>
              <a:gd name="connsiteY4" fmla="*/ 5704266 h 6858000"/>
              <a:gd name="connsiteX5" fmla="*/ 10010446 w 10615629"/>
              <a:gd name="connsiteY5" fmla="*/ 2324705 h 6858000"/>
              <a:gd name="connsiteX6" fmla="*/ 10456760 w 10615629"/>
              <a:gd name="connsiteY6" fmla="*/ 2771019 h 6858000"/>
              <a:gd name="connsiteX7" fmla="*/ 10010446 w 10615629"/>
              <a:gd name="connsiteY7" fmla="*/ 3217333 h 6858000"/>
              <a:gd name="connsiteX8" fmla="*/ 9564132 w 10615629"/>
              <a:gd name="connsiteY8" fmla="*/ 2771019 h 6858000"/>
              <a:gd name="connsiteX9" fmla="*/ 10010446 w 10615629"/>
              <a:gd name="connsiteY9" fmla="*/ 2324705 h 6858000"/>
              <a:gd name="connsiteX10" fmla="*/ 10354145 w 10615629"/>
              <a:gd name="connsiteY10" fmla="*/ 1665213 h 6858000"/>
              <a:gd name="connsiteX11" fmla="*/ 10615629 w 10615629"/>
              <a:gd name="connsiteY11" fmla="*/ 1926697 h 6858000"/>
              <a:gd name="connsiteX12" fmla="*/ 10354145 w 10615629"/>
              <a:gd name="connsiteY12" fmla="*/ 2188181 h 6858000"/>
              <a:gd name="connsiteX13" fmla="*/ 10092661 w 10615629"/>
              <a:gd name="connsiteY13" fmla="*/ 1926697 h 6858000"/>
              <a:gd name="connsiteX14" fmla="*/ 10354145 w 10615629"/>
              <a:gd name="connsiteY14" fmla="*/ 1665213 h 6858000"/>
              <a:gd name="connsiteX15" fmla="*/ 1458901 w 10615629"/>
              <a:gd name="connsiteY15" fmla="*/ 659644 h 6858000"/>
              <a:gd name="connsiteX16" fmla="*/ 1905215 w 10615629"/>
              <a:gd name="connsiteY16" fmla="*/ 1105958 h 6858000"/>
              <a:gd name="connsiteX17" fmla="*/ 1458901 w 10615629"/>
              <a:gd name="connsiteY17" fmla="*/ 1552272 h 6858000"/>
              <a:gd name="connsiteX18" fmla="*/ 1012587 w 10615629"/>
              <a:gd name="connsiteY18" fmla="*/ 1105958 h 6858000"/>
              <a:gd name="connsiteX19" fmla="*/ 1458901 w 10615629"/>
              <a:gd name="connsiteY19" fmla="*/ 659644 h 6858000"/>
              <a:gd name="connsiteX20" fmla="*/ 6674038 w 10615629"/>
              <a:gd name="connsiteY20" fmla="*/ 0 h 6858000"/>
              <a:gd name="connsiteX21" fmla="*/ 10121228 w 10615629"/>
              <a:gd name="connsiteY21" fmla="*/ 0 h 6858000"/>
              <a:gd name="connsiteX22" fmla="*/ 10122250 w 10615629"/>
              <a:gd name="connsiteY22" fmla="*/ 1542 h 6858000"/>
              <a:gd name="connsiteX23" fmla="*/ 9914575 w 10615629"/>
              <a:gd name="connsiteY23" fmla="*/ 1714821 h 6858000"/>
              <a:gd name="connsiteX24" fmla="*/ 9361609 w 10615629"/>
              <a:gd name="connsiteY24" fmla="*/ 2396453 h 6858000"/>
              <a:gd name="connsiteX25" fmla="*/ 9334635 w 10615629"/>
              <a:gd name="connsiteY25" fmla="*/ 3107486 h 6858000"/>
              <a:gd name="connsiteX26" fmla="*/ 9815042 w 10615629"/>
              <a:gd name="connsiteY26" fmla="*/ 3891891 h 6858000"/>
              <a:gd name="connsiteX27" fmla="*/ 9376176 w 10615629"/>
              <a:gd name="connsiteY27" fmla="*/ 5202286 h 6858000"/>
              <a:gd name="connsiteX28" fmla="*/ 7869813 w 10615629"/>
              <a:gd name="connsiteY28" fmla="*/ 5436960 h 6858000"/>
              <a:gd name="connsiteX29" fmla="*/ 6545392 w 10615629"/>
              <a:gd name="connsiteY29" fmla="*/ 5630362 h 6858000"/>
              <a:gd name="connsiteX30" fmla="*/ 5772723 w 10615629"/>
              <a:gd name="connsiteY30" fmla="*/ 6502431 h 6858000"/>
              <a:gd name="connsiteX31" fmla="*/ 5542129 w 10615629"/>
              <a:gd name="connsiteY31" fmla="*/ 6791052 h 6858000"/>
              <a:gd name="connsiteX32" fmla="*/ 5487454 w 10615629"/>
              <a:gd name="connsiteY32" fmla="*/ 6858000 h 6858000"/>
              <a:gd name="connsiteX33" fmla="*/ 3860772 w 10615629"/>
              <a:gd name="connsiteY33" fmla="*/ 6858000 h 6858000"/>
              <a:gd name="connsiteX34" fmla="*/ 3806309 w 10615629"/>
              <a:gd name="connsiteY34" fmla="*/ 6753976 h 6858000"/>
              <a:gd name="connsiteX35" fmla="*/ 3692626 w 10615629"/>
              <a:gd name="connsiteY35" fmla="*/ 6315366 h 6858000"/>
              <a:gd name="connsiteX36" fmla="*/ 2561203 w 10615629"/>
              <a:gd name="connsiteY36" fmla="*/ 5694965 h 6858000"/>
              <a:gd name="connsiteX37" fmla="*/ 69617 w 10615629"/>
              <a:gd name="connsiteY37" fmla="*/ 4316865 h 6858000"/>
              <a:gd name="connsiteX38" fmla="*/ 1643 w 10615629"/>
              <a:gd name="connsiteY38" fmla="*/ 3718987 h 6858000"/>
              <a:gd name="connsiteX39" fmla="*/ 368893 w 10615629"/>
              <a:gd name="connsiteY39" fmla="*/ 2555465 h 6858000"/>
              <a:gd name="connsiteX40" fmla="*/ 1113509 w 10615629"/>
              <a:gd name="connsiteY40" fmla="*/ 2231777 h 6858000"/>
              <a:gd name="connsiteX41" fmla="*/ 2037233 w 10615629"/>
              <a:gd name="connsiteY41" fmla="*/ 2044714 h 6858000"/>
              <a:gd name="connsiteX42" fmla="*/ 2547311 w 10615629"/>
              <a:gd name="connsiteY42" fmla="*/ 1444273 h 6858000"/>
              <a:gd name="connsiteX43" fmla="*/ 3900864 w 10615629"/>
              <a:gd name="connsiteY43" fmla="*/ 617925 h 6858000"/>
              <a:gd name="connsiteX44" fmla="*/ 4571572 w 10615629"/>
              <a:gd name="connsiteY44" fmla="*/ 899937 h 6858000"/>
              <a:gd name="connsiteX45" fmla="*/ 6039226 w 10615629"/>
              <a:gd name="connsiteY45" fmla="*/ 670658 h 6858000"/>
              <a:gd name="connsiteX46" fmla="*/ 6656610 w 10615629"/>
              <a:gd name="connsiteY46" fmla="*/ 161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10615629" h="6858000">
                <a:moveTo>
                  <a:pt x="7169276" y="5704266"/>
                </a:moveTo>
                <a:cubicBezTo>
                  <a:pt x="7360157" y="5704266"/>
                  <a:pt x="7514897" y="5859006"/>
                  <a:pt x="7514897" y="6049887"/>
                </a:cubicBezTo>
                <a:cubicBezTo>
                  <a:pt x="7514897" y="6240768"/>
                  <a:pt x="7360157" y="6395508"/>
                  <a:pt x="7169276" y="6395508"/>
                </a:cubicBezTo>
                <a:cubicBezTo>
                  <a:pt x="6978395" y="6395508"/>
                  <a:pt x="6823655" y="6240768"/>
                  <a:pt x="6823655" y="6049887"/>
                </a:cubicBezTo>
                <a:cubicBezTo>
                  <a:pt x="6823655" y="5859006"/>
                  <a:pt x="6978395" y="5704266"/>
                  <a:pt x="7169276" y="5704266"/>
                </a:cubicBezTo>
                <a:close/>
                <a:moveTo>
                  <a:pt x="10010446" y="2324705"/>
                </a:moveTo>
                <a:cubicBezTo>
                  <a:pt x="10256938" y="2324705"/>
                  <a:pt x="10456760" y="2524528"/>
                  <a:pt x="10456760" y="2771019"/>
                </a:cubicBezTo>
                <a:cubicBezTo>
                  <a:pt x="10456760" y="3017511"/>
                  <a:pt x="10256938" y="3217333"/>
                  <a:pt x="10010446" y="3217333"/>
                </a:cubicBezTo>
                <a:cubicBezTo>
                  <a:pt x="9763954" y="3217333"/>
                  <a:pt x="9564132" y="3017511"/>
                  <a:pt x="9564132" y="2771019"/>
                </a:cubicBezTo>
                <a:cubicBezTo>
                  <a:pt x="9564132" y="2524528"/>
                  <a:pt x="9763954" y="2324705"/>
                  <a:pt x="10010446" y="2324705"/>
                </a:cubicBezTo>
                <a:close/>
                <a:moveTo>
                  <a:pt x="10354145" y="1665213"/>
                </a:moveTo>
                <a:cubicBezTo>
                  <a:pt x="10498559" y="1665213"/>
                  <a:pt x="10615629" y="1782283"/>
                  <a:pt x="10615629" y="1926697"/>
                </a:cubicBezTo>
                <a:cubicBezTo>
                  <a:pt x="10615629" y="2071111"/>
                  <a:pt x="10498559" y="2188181"/>
                  <a:pt x="10354145" y="2188181"/>
                </a:cubicBezTo>
                <a:cubicBezTo>
                  <a:pt x="10209731" y="2188181"/>
                  <a:pt x="10092661" y="2071111"/>
                  <a:pt x="10092661" y="1926697"/>
                </a:cubicBezTo>
                <a:cubicBezTo>
                  <a:pt x="10092661" y="1782283"/>
                  <a:pt x="10209731" y="1665213"/>
                  <a:pt x="10354145" y="1665213"/>
                </a:cubicBezTo>
                <a:close/>
                <a:moveTo>
                  <a:pt x="1458901" y="659644"/>
                </a:moveTo>
                <a:cubicBezTo>
                  <a:pt x="1705393" y="659644"/>
                  <a:pt x="1905215" y="859466"/>
                  <a:pt x="1905215" y="1105958"/>
                </a:cubicBezTo>
                <a:cubicBezTo>
                  <a:pt x="1905215" y="1352450"/>
                  <a:pt x="1705393" y="1552272"/>
                  <a:pt x="1458901" y="1552272"/>
                </a:cubicBezTo>
                <a:cubicBezTo>
                  <a:pt x="1212409" y="1552272"/>
                  <a:pt x="1012587" y="1352450"/>
                  <a:pt x="1012587" y="1105958"/>
                </a:cubicBezTo>
                <a:cubicBezTo>
                  <a:pt x="1012587" y="859466"/>
                  <a:pt x="1212409" y="659644"/>
                  <a:pt x="1458901" y="659644"/>
                </a:cubicBezTo>
                <a:close/>
                <a:moveTo>
                  <a:pt x="6674038" y="0"/>
                </a:moveTo>
                <a:lnTo>
                  <a:pt x="10121228" y="0"/>
                </a:lnTo>
                <a:lnTo>
                  <a:pt x="10122250" y="1542"/>
                </a:lnTo>
                <a:cubicBezTo>
                  <a:pt x="10407914" y="485220"/>
                  <a:pt x="10448238" y="1134713"/>
                  <a:pt x="9914575" y="1714821"/>
                </a:cubicBezTo>
                <a:cubicBezTo>
                  <a:pt x="9716856" y="1929804"/>
                  <a:pt x="9539638" y="2164208"/>
                  <a:pt x="9361609" y="2396453"/>
                </a:cubicBezTo>
                <a:cubicBezTo>
                  <a:pt x="9193292" y="2616157"/>
                  <a:pt x="9188572" y="2869712"/>
                  <a:pt x="9334635" y="3107486"/>
                </a:cubicBezTo>
                <a:cubicBezTo>
                  <a:pt x="9495670" y="3368730"/>
                  <a:pt x="9683004" y="3617025"/>
                  <a:pt x="9815042" y="3891891"/>
                </a:cubicBezTo>
                <a:cubicBezTo>
                  <a:pt x="10050525" y="4382007"/>
                  <a:pt x="9955575" y="4864841"/>
                  <a:pt x="9376176" y="5202286"/>
                </a:cubicBezTo>
                <a:cubicBezTo>
                  <a:pt x="8901029" y="5479039"/>
                  <a:pt x="8396077" y="5489829"/>
                  <a:pt x="7869813" y="5436960"/>
                </a:cubicBezTo>
                <a:cubicBezTo>
                  <a:pt x="7414764" y="5391373"/>
                  <a:pt x="6924917" y="5356038"/>
                  <a:pt x="6545392" y="5630362"/>
                </a:cubicBezTo>
                <a:cubicBezTo>
                  <a:pt x="6238294" y="5852628"/>
                  <a:pt x="6024795" y="6205178"/>
                  <a:pt x="5772723" y="6502431"/>
                </a:cubicBezTo>
                <a:cubicBezTo>
                  <a:pt x="5693285" y="6596233"/>
                  <a:pt x="5618533" y="6694485"/>
                  <a:pt x="5542129" y="6791052"/>
                </a:cubicBezTo>
                <a:lnTo>
                  <a:pt x="5487454" y="6858000"/>
                </a:lnTo>
                <a:lnTo>
                  <a:pt x="3860772" y="6858000"/>
                </a:lnTo>
                <a:lnTo>
                  <a:pt x="3806309" y="6753976"/>
                </a:lnTo>
                <a:cubicBezTo>
                  <a:pt x="3748311" y="6617180"/>
                  <a:pt x="3717510" y="6461835"/>
                  <a:pt x="3692626" y="6315366"/>
                </a:cubicBezTo>
                <a:cubicBezTo>
                  <a:pt x="3594980" y="5743923"/>
                  <a:pt x="2996563" y="5569132"/>
                  <a:pt x="2561203" y="5694965"/>
                </a:cubicBezTo>
                <a:cubicBezTo>
                  <a:pt x="1295584" y="6063834"/>
                  <a:pt x="405173" y="5417942"/>
                  <a:pt x="69617" y="4316865"/>
                </a:cubicBezTo>
                <a:cubicBezTo>
                  <a:pt x="12163" y="4128181"/>
                  <a:pt x="22818" y="3919404"/>
                  <a:pt x="1643" y="3718987"/>
                </a:cubicBezTo>
                <a:cubicBezTo>
                  <a:pt x="-11845" y="3285650"/>
                  <a:pt x="53163" y="2879692"/>
                  <a:pt x="368893" y="2555465"/>
                </a:cubicBezTo>
                <a:cubicBezTo>
                  <a:pt x="570254" y="2348709"/>
                  <a:pt x="826642" y="2266304"/>
                  <a:pt x="1113509" y="2231777"/>
                </a:cubicBezTo>
                <a:cubicBezTo>
                  <a:pt x="1425464" y="2194013"/>
                  <a:pt x="1739171" y="2139122"/>
                  <a:pt x="2037233" y="2044714"/>
                </a:cubicBezTo>
                <a:cubicBezTo>
                  <a:pt x="2313448" y="1957047"/>
                  <a:pt x="2430109" y="1689061"/>
                  <a:pt x="2547311" y="1444273"/>
                </a:cubicBezTo>
                <a:cubicBezTo>
                  <a:pt x="2839304" y="834121"/>
                  <a:pt x="3300290" y="529585"/>
                  <a:pt x="3900864" y="617925"/>
                </a:cubicBezTo>
                <a:cubicBezTo>
                  <a:pt x="4133785" y="652182"/>
                  <a:pt x="4362119" y="778959"/>
                  <a:pt x="4571572" y="899937"/>
                </a:cubicBezTo>
                <a:cubicBezTo>
                  <a:pt x="5133170" y="1224435"/>
                  <a:pt x="5641899" y="1068660"/>
                  <a:pt x="6039226" y="670658"/>
                </a:cubicBezTo>
                <a:cubicBezTo>
                  <a:pt x="6250634" y="458239"/>
                  <a:pt x="6444898" y="227157"/>
                  <a:pt x="6656610" y="16159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28B19A-B948-0B22-6B6C-3E119C44F2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94377" y="2702118"/>
            <a:ext cx="6809383" cy="1611146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ea typeface="+mj-lt"/>
                <a:cs typeface="+mj-lt"/>
              </a:rPr>
              <a:t>Driverless Car: Autonomous Driving Using Deep Reinforcement Learning in Urban Environment</a:t>
            </a:r>
            <a:endParaRPr lang="en-US" sz="320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D34490-C677-F141-7F8C-A8772B4E80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03671" y="2998014"/>
            <a:ext cx="6783798" cy="233412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0" indent="-457200">
              <a:buFont typeface="Arial" panose="020B0504020202020204" pitchFamily="34" charset="0"/>
              <a:buChar char="•"/>
            </a:pPr>
            <a:endParaRPr lang="en-US" sz="1500">
              <a:ea typeface="+mn-lt"/>
              <a:cs typeface="+mn-lt"/>
            </a:endParaRPr>
          </a:p>
          <a:p>
            <a:pPr marL="457200" indent="-457200" algn="ctr">
              <a:buAutoNum type="arabicPeriod"/>
            </a:pPr>
            <a:endParaRPr lang="en-US" sz="1900">
              <a:latin typeface="Posterama"/>
              <a:cs typeface="Posteram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9F219E9-B0A7-7F74-1C7D-68FBCB4F4F0A}"/>
              </a:ext>
            </a:extLst>
          </p:cNvPr>
          <p:cNvSpPr txBox="1"/>
          <p:nvPr/>
        </p:nvSpPr>
        <p:spPr>
          <a:xfrm>
            <a:off x="9553137" y="6657945"/>
            <a:ext cx="2638863" cy="200055"/>
          </a:xfrm>
          <a:prstGeom prst="rect">
            <a:avLst/>
          </a:prstGeom>
          <a:solidFill>
            <a:srgbClr val="000000"/>
          </a:solidFill>
        </p:spPr>
        <p:txBody>
          <a:bodyPr wrap="none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BY-ND</a:t>
            </a:r>
            <a:r>
              <a:rPr lang="en-US" sz="700">
                <a:solidFill>
                  <a:srgbClr val="FFFFFF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6991162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141509E-90D2-CE3F-3112-5B0E9E8CB5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72B6D96-D9A2-4E4A-8064-FCA9A1D3F6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157AC8-A555-A07E-FD9D-9733AA4EBD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6952" y="1553747"/>
            <a:ext cx="8197977" cy="1349314"/>
          </a:xfrm>
        </p:spPr>
        <p:txBody>
          <a:bodyPr vert="horz" lIns="91440" tIns="45720" rIns="91440" bIns="45720" rtlCol="0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US" sz="3200">
                <a:cs typeface="Posterama"/>
              </a:rPr>
              <a:t>Deep Reinforcement Learning autonomous navigation and obstacle avoidance of self-driving cars</a:t>
            </a:r>
            <a:endParaRPr lang="ro-RO" sz="3200">
              <a:cs typeface="Posterama"/>
            </a:endParaRPr>
          </a:p>
          <a:p>
            <a:pPr>
              <a:lnSpc>
                <a:spcPct val="90000"/>
              </a:lnSpc>
            </a:pPr>
            <a:br>
              <a:rPr lang="en-US" sz="1100"/>
            </a:br>
            <a:endParaRPr lang="en-US" sz="1100"/>
          </a:p>
          <a:p>
            <a:pPr>
              <a:lnSpc>
                <a:spcPct val="90000"/>
              </a:lnSpc>
            </a:pPr>
            <a:endParaRPr lang="en-US" sz="1100">
              <a:cs typeface="Posterama"/>
            </a:endParaRPr>
          </a:p>
          <a:p>
            <a:pPr>
              <a:lnSpc>
                <a:spcPct val="90000"/>
              </a:lnSpc>
            </a:pPr>
            <a:br>
              <a:rPr lang="en-US" sz="1100"/>
            </a:br>
            <a:endParaRPr lang="en-US" sz="1100">
              <a:cs typeface="Posterama"/>
            </a:endParaRPr>
          </a:p>
          <a:p>
            <a:pPr>
              <a:lnSpc>
                <a:spcPct val="90000"/>
              </a:lnSpc>
            </a:pPr>
            <a:endParaRPr lang="en-US" sz="1100" b="1">
              <a:cs typeface="Posterama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01AB18-C65D-54B9-87D9-B1ACE4CA3C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2391995"/>
            <a:ext cx="8197977" cy="3174788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342900" indent="-342900">
              <a:lnSpc>
                <a:spcPct val="100000"/>
              </a:lnSpc>
              <a:buFont typeface="Wingdings" panose="020B0504020202020204" pitchFamily="34" charset="0"/>
              <a:buChar char="§"/>
            </a:pPr>
            <a:endParaRPr lang="en-US" sz="1900">
              <a:latin typeface="Arial"/>
              <a:ea typeface="+mn-lt"/>
              <a:cs typeface="Arial"/>
            </a:endParaRPr>
          </a:p>
          <a:p>
            <a:pPr marL="342900" indent="-342900">
              <a:lnSpc>
                <a:spcPct val="100000"/>
              </a:lnSpc>
              <a:buFont typeface="Wingdings" panose="020B0504020202020204" pitchFamily="34" charset="0"/>
              <a:buChar char="§"/>
            </a:pPr>
            <a:endParaRPr lang="en-US" sz="1900">
              <a:latin typeface="Posterama"/>
              <a:ea typeface="+mn-lt"/>
              <a:cs typeface="Arial"/>
            </a:endParaRPr>
          </a:p>
          <a:p>
            <a:pPr marL="342900" indent="-342900">
              <a:lnSpc>
                <a:spcPct val="100000"/>
              </a:lnSpc>
              <a:buFont typeface="Wingdings" panose="020B0504020202020204" pitchFamily="34" charset="0"/>
              <a:buChar char="§"/>
            </a:pPr>
            <a:r>
              <a:rPr lang="en-US" sz="1900" err="1">
                <a:latin typeface="Posterama"/>
                <a:ea typeface="+mn-lt"/>
                <a:cs typeface="Arial"/>
              </a:rPr>
              <a:t>Lucrarea</a:t>
            </a:r>
            <a:r>
              <a:rPr lang="en-US" sz="1900">
                <a:latin typeface="Posterama"/>
                <a:ea typeface="+mn-lt"/>
                <a:cs typeface="Arial"/>
              </a:rPr>
              <a:t> </a:t>
            </a:r>
            <a:r>
              <a:rPr lang="en-US" sz="1900" err="1">
                <a:latin typeface="Posterama"/>
                <a:ea typeface="+mn-lt"/>
                <a:cs typeface="Arial"/>
              </a:rPr>
              <a:t>urmărește</a:t>
            </a:r>
            <a:r>
              <a:rPr lang="en-US" sz="1900">
                <a:latin typeface="Posterama"/>
                <a:ea typeface="+mn-lt"/>
                <a:cs typeface="Arial"/>
              </a:rPr>
              <a:t> </a:t>
            </a:r>
            <a:r>
              <a:rPr lang="en-US" sz="1900" err="1">
                <a:latin typeface="Posterama"/>
                <a:ea typeface="+mn-lt"/>
                <a:cs typeface="Arial"/>
              </a:rPr>
              <a:t>folosirea</a:t>
            </a:r>
            <a:r>
              <a:rPr lang="en-US" sz="1900">
                <a:latin typeface="Posterama"/>
                <a:ea typeface="+mn-lt"/>
                <a:cs typeface="Arial"/>
              </a:rPr>
              <a:t> Deep Reinforcement Learning-</a:t>
            </a:r>
            <a:r>
              <a:rPr lang="en-US" sz="1900" err="1">
                <a:latin typeface="Posterama"/>
                <a:ea typeface="+mn-lt"/>
                <a:cs typeface="Arial"/>
              </a:rPr>
              <a:t>ului</a:t>
            </a:r>
            <a:r>
              <a:rPr lang="en-US" sz="1900">
                <a:latin typeface="Posterama"/>
                <a:ea typeface="+mn-lt"/>
                <a:cs typeface="Arial"/>
              </a:rPr>
              <a:t> </a:t>
            </a:r>
            <a:r>
              <a:rPr lang="en-US" sz="1900" err="1">
                <a:latin typeface="Posterama"/>
                <a:ea typeface="+mn-lt"/>
                <a:cs typeface="Arial"/>
              </a:rPr>
              <a:t>având</a:t>
            </a:r>
            <a:r>
              <a:rPr lang="en-US" sz="1900">
                <a:latin typeface="Posterama"/>
                <a:ea typeface="+mn-lt"/>
                <a:cs typeface="Arial"/>
              </a:rPr>
              <a:t> o </a:t>
            </a:r>
            <a:r>
              <a:rPr lang="en-US" sz="1900" err="1">
                <a:latin typeface="Posterama"/>
                <a:ea typeface="+mn-lt"/>
                <a:cs typeface="Arial"/>
              </a:rPr>
              <a:t>abordare</a:t>
            </a:r>
            <a:r>
              <a:rPr lang="en-US" sz="1900">
                <a:latin typeface="Posterama"/>
                <a:ea typeface="+mn-lt"/>
                <a:cs typeface="Arial"/>
              </a:rPr>
              <a:t> </a:t>
            </a:r>
            <a:r>
              <a:rPr lang="en-US" sz="1900" err="1">
                <a:latin typeface="Posterama"/>
                <a:ea typeface="+mn-lt"/>
                <a:cs typeface="Arial"/>
              </a:rPr>
              <a:t>diferită</a:t>
            </a:r>
            <a:r>
              <a:rPr lang="en-US" sz="1900">
                <a:latin typeface="Posterama"/>
                <a:ea typeface="+mn-lt"/>
                <a:cs typeface="Arial"/>
              </a:rPr>
              <a:t>, </a:t>
            </a:r>
            <a:r>
              <a:rPr lang="en-US" sz="1900" err="1">
                <a:latin typeface="Posterama"/>
                <a:ea typeface="+mn-lt"/>
                <a:cs typeface="Arial"/>
              </a:rPr>
              <a:t>folosind</a:t>
            </a:r>
            <a:r>
              <a:rPr lang="en-US" sz="1900">
                <a:latin typeface="Posterama"/>
                <a:ea typeface="+mn-lt"/>
                <a:cs typeface="Arial"/>
              </a:rPr>
              <a:t> un Q-Learning </a:t>
            </a:r>
            <a:r>
              <a:rPr lang="en-US" sz="1900" err="1">
                <a:latin typeface="Posterama"/>
                <a:ea typeface="+mn-lt"/>
                <a:cs typeface="Arial"/>
              </a:rPr>
              <a:t>modificat</a:t>
            </a:r>
            <a:r>
              <a:rPr lang="en-US" sz="1900">
                <a:latin typeface="Posterama"/>
                <a:ea typeface="+mn-lt"/>
                <a:cs typeface="Arial"/>
              </a:rPr>
              <a:t> </a:t>
            </a:r>
            <a:r>
              <a:rPr lang="en-US" sz="1900" err="1">
                <a:latin typeface="Posterama"/>
                <a:ea typeface="+mn-lt"/>
                <a:cs typeface="Arial"/>
              </a:rPr>
              <a:t>sa</a:t>
            </a:r>
            <a:r>
              <a:rPr lang="en-US" sz="1900">
                <a:latin typeface="Posterama"/>
                <a:ea typeface="+mn-lt"/>
                <a:cs typeface="Arial"/>
              </a:rPr>
              <a:t> </a:t>
            </a:r>
            <a:r>
              <a:rPr lang="en-US" sz="1900" err="1">
                <a:latin typeface="Posterama"/>
                <a:ea typeface="+mn-lt"/>
                <a:cs typeface="Arial"/>
              </a:rPr>
              <a:t>utilizeze</a:t>
            </a:r>
            <a:r>
              <a:rPr lang="en-US" sz="1900">
                <a:latin typeface="Posterama"/>
                <a:ea typeface="+mn-lt"/>
                <a:cs typeface="Arial"/>
              </a:rPr>
              <a:t> Deep Neural Network, cu </a:t>
            </a:r>
            <a:r>
              <a:rPr lang="en-US" sz="1900" err="1">
                <a:latin typeface="Posterama"/>
                <a:ea typeface="+mn-lt"/>
                <a:cs typeface="Arial"/>
              </a:rPr>
              <a:t>scopul</a:t>
            </a:r>
            <a:r>
              <a:rPr lang="en-US" sz="1900">
                <a:latin typeface="Posterama"/>
                <a:ea typeface="+mn-lt"/>
                <a:cs typeface="Arial"/>
              </a:rPr>
              <a:t> de a </a:t>
            </a:r>
            <a:r>
              <a:rPr lang="en-US" sz="1900" err="1">
                <a:latin typeface="Posterama"/>
                <a:ea typeface="+mn-lt"/>
                <a:cs typeface="Arial"/>
              </a:rPr>
              <a:t>avea</a:t>
            </a:r>
            <a:r>
              <a:rPr lang="en-US" sz="1900">
                <a:latin typeface="Posterama"/>
                <a:ea typeface="+mn-lt"/>
                <a:cs typeface="Arial"/>
              </a:rPr>
              <a:t> control </a:t>
            </a:r>
            <a:r>
              <a:rPr lang="en-US" sz="1900" err="1">
                <a:latin typeface="Posterama"/>
                <a:ea typeface="+mn-lt"/>
                <a:cs typeface="Arial"/>
              </a:rPr>
              <a:t>asupra</a:t>
            </a:r>
            <a:r>
              <a:rPr lang="en-US" sz="1900">
                <a:latin typeface="Posterama"/>
                <a:ea typeface="+mn-lt"/>
                <a:cs typeface="Arial"/>
              </a:rPr>
              <a:t> </a:t>
            </a:r>
            <a:r>
              <a:rPr lang="en-US" sz="1900" err="1">
                <a:latin typeface="Posterama"/>
                <a:ea typeface="+mn-lt"/>
                <a:cs typeface="Arial"/>
              </a:rPr>
              <a:t>deciziilor</a:t>
            </a:r>
            <a:r>
              <a:rPr lang="en-US" sz="1900">
                <a:latin typeface="Posterama"/>
                <a:ea typeface="+mn-lt"/>
                <a:cs typeface="Arial"/>
              </a:rPr>
              <a:t> </a:t>
            </a:r>
            <a:r>
              <a:rPr lang="en-US" sz="1900" err="1">
                <a:latin typeface="Posterama"/>
                <a:ea typeface="+mn-lt"/>
                <a:cs typeface="Arial"/>
              </a:rPr>
              <a:t>asemănător</a:t>
            </a:r>
            <a:r>
              <a:rPr lang="en-US" sz="1900">
                <a:latin typeface="Posterama"/>
                <a:ea typeface="+mn-lt"/>
                <a:cs typeface="Arial"/>
              </a:rPr>
              <a:t> </a:t>
            </a:r>
            <a:r>
              <a:rPr lang="en-US" sz="1900" err="1">
                <a:latin typeface="Posterama"/>
                <a:ea typeface="+mn-lt"/>
                <a:cs typeface="Arial"/>
              </a:rPr>
              <a:t>oamenilor</a:t>
            </a:r>
            <a:r>
              <a:rPr lang="en-US" sz="1900">
                <a:latin typeface="Posterama"/>
                <a:ea typeface="+mn-lt"/>
                <a:cs typeface="Arial"/>
              </a:rPr>
              <a:t>.</a:t>
            </a:r>
            <a:endParaRPr lang="en-US" sz="1900">
              <a:latin typeface="Posterama"/>
              <a:cs typeface="Posterama"/>
            </a:endParaRPr>
          </a:p>
          <a:p>
            <a:pPr marL="342900" indent="-342900">
              <a:lnSpc>
                <a:spcPct val="100000"/>
              </a:lnSpc>
              <a:buFont typeface="Wingdings" panose="020B0504020202020204" pitchFamily="34" charset="0"/>
              <a:buChar char="§"/>
            </a:pPr>
            <a:r>
              <a:rPr lang="en-US" sz="1900" err="1">
                <a:latin typeface="Posterama"/>
                <a:cs typeface="Arial"/>
              </a:rPr>
              <a:t>Ceea</a:t>
            </a:r>
            <a:r>
              <a:rPr lang="en-US" sz="1900">
                <a:latin typeface="Posterama"/>
                <a:cs typeface="Arial"/>
              </a:rPr>
              <a:t> </a:t>
            </a:r>
            <a:r>
              <a:rPr lang="en-US" sz="1900" err="1">
                <a:latin typeface="Posterama"/>
                <a:cs typeface="Arial"/>
              </a:rPr>
              <a:t>ce</a:t>
            </a:r>
            <a:r>
              <a:rPr lang="en-US" sz="1900">
                <a:latin typeface="Posterama"/>
                <a:cs typeface="Arial"/>
              </a:rPr>
              <a:t> </a:t>
            </a:r>
            <a:r>
              <a:rPr lang="en-US" sz="1900" err="1">
                <a:latin typeface="Posterama"/>
                <a:cs typeface="Arial"/>
              </a:rPr>
              <a:t>aduce</a:t>
            </a:r>
            <a:r>
              <a:rPr lang="en-US" sz="1900">
                <a:latin typeface="Posterama"/>
                <a:cs typeface="Arial"/>
              </a:rPr>
              <a:t> in plus </a:t>
            </a:r>
            <a:r>
              <a:rPr lang="en-US" sz="1900" err="1">
                <a:latin typeface="Posterama"/>
                <a:cs typeface="Arial"/>
              </a:rPr>
              <a:t>aceasta</a:t>
            </a:r>
            <a:r>
              <a:rPr lang="en-US" sz="1900">
                <a:latin typeface="Posterama"/>
                <a:cs typeface="Arial"/>
              </a:rPr>
              <a:t> </a:t>
            </a:r>
            <a:r>
              <a:rPr lang="en-US" sz="1900" err="1">
                <a:latin typeface="Posterama"/>
                <a:cs typeface="Arial"/>
              </a:rPr>
              <a:t>abordare</a:t>
            </a:r>
            <a:r>
              <a:rPr lang="en-US" sz="1900">
                <a:latin typeface="Posterama"/>
                <a:cs typeface="Arial"/>
              </a:rPr>
              <a:t> sunt </a:t>
            </a:r>
            <a:r>
              <a:rPr lang="en-US" sz="1900" err="1">
                <a:latin typeface="Posterama"/>
                <a:cs typeface="Arial"/>
              </a:rPr>
              <a:t>următorii</a:t>
            </a:r>
            <a:r>
              <a:rPr lang="en-US" sz="1900">
                <a:latin typeface="Posterama"/>
                <a:cs typeface="Arial"/>
              </a:rPr>
              <a:t> 4 </a:t>
            </a:r>
            <a:r>
              <a:rPr lang="en-US" sz="1900" err="1">
                <a:latin typeface="Posterama"/>
                <a:cs typeface="Arial"/>
              </a:rPr>
              <a:t>pași</a:t>
            </a:r>
            <a:r>
              <a:rPr lang="en-US" sz="1900">
                <a:latin typeface="Posterama"/>
                <a:cs typeface="Arial"/>
              </a:rPr>
              <a:t> </a:t>
            </a:r>
            <a:r>
              <a:rPr lang="en-US" sz="1900" err="1">
                <a:latin typeface="Posterama"/>
                <a:cs typeface="Arial"/>
              </a:rPr>
              <a:t>adăugați</a:t>
            </a:r>
            <a:r>
              <a:rPr lang="en-US" sz="1900">
                <a:latin typeface="Posterama"/>
                <a:cs typeface="Arial"/>
              </a:rPr>
              <a:t> Q-Learning-</a:t>
            </a:r>
            <a:r>
              <a:rPr lang="en-US" sz="1900" err="1">
                <a:latin typeface="Posterama"/>
                <a:cs typeface="Arial"/>
              </a:rPr>
              <a:t>ului</a:t>
            </a:r>
            <a:r>
              <a:rPr lang="en-US" sz="1900">
                <a:latin typeface="Posterama"/>
                <a:cs typeface="Arial"/>
              </a:rPr>
              <a:t>: Experience Replay, Target Network, Clipping Rewards and Skipping Frames</a:t>
            </a:r>
          </a:p>
          <a:p>
            <a:pPr>
              <a:lnSpc>
                <a:spcPct val="100000"/>
              </a:lnSpc>
            </a:pPr>
            <a:endParaRPr lang="en-US" sz="1900">
              <a:latin typeface="Arial"/>
              <a:cs typeface="Arial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64ADF8E3-1B35-4C33-95FB-BAAD781AF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58188" y="0"/>
            <a:ext cx="2933812" cy="2750153"/>
          </a:xfrm>
          <a:custGeom>
            <a:avLst/>
            <a:gdLst>
              <a:gd name="connsiteX0" fmla="*/ 1067830 w 2933812"/>
              <a:gd name="connsiteY0" fmla="*/ 776732 h 2750153"/>
              <a:gd name="connsiteX1" fmla="*/ 1305537 w 2933812"/>
              <a:gd name="connsiteY1" fmla="*/ 842083 h 2750153"/>
              <a:gd name="connsiteX2" fmla="*/ 1421053 w 2933812"/>
              <a:gd name="connsiteY2" fmla="*/ 1397856 h 2750153"/>
              <a:gd name="connsiteX3" fmla="*/ 865267 w 2933812"/>
              <a:gd name="connsiteY3" fmla="*/ 1513301 h 2750153"/>
              <a:gd name="connsiteX4" fmla="*/ 749819 w 2933812"/>
              <a:gd name="connsiteY4" fmla="*/ 957568 h 2750153"/>
              <a:gd name="connsiteX5" fmla="*/ 836727 w 2933812"/>
              <a:gd name="connsiteY5" fmla="*/ 862679 h 2750153"/>
              <a:gd name="connsiteX6" fmla="*/ 1067830 w 2933812"/>
              <a:gd name="connsiteY6" fmla="*/ 776732 h 2750153"/>
              <a:gd name="connsiteX7" fmla="*/ 209205 w 2933812"/>
              <a:gd name="connsiteY7" fmla="*/ 551704 h 2750153"/>
              <a:gd name="connsiteX8" fmla="*/ 328901 w 2933812"/>
              <a:gd name="connsiteY8" fmla="*/ 567267 h 2750153"/>
              <a:gd name="connsiteX9" fmla="*/ 460887 w 2933812"/>
              <a:gd name="connsiteY9" fmla="*/ 878648 h 2750153"/>
              <a:gd name="connsiteX10" fmla="*/ 149506 w 2933812"/>
              <a:gd name="connsiteY10" fmla="*/ 1010633 h 2750153"/>
              <a:gd name="connsiteX11" fmla="*/ 17517 w 2933812"/>
              <a:gd name="connsiteY11" fmla="*/ 699260 h 2750153"/>
              <a:gd name="connsiteX12" fmla="*/ 97142 w 2933812"/>
              <a:gd name="connsiteY12" fmla="*/ 596577 h 2750153"/>
              <a:gd name="connsiteX13" fmla="*/ 209205 w 2933812"/>
              <a:gd name="connsiteY13" fmla="*/ 551704 h 2750153"/>
              <a:gd name="connsiteX14" fmla="*/ 603014 w 2933812"/>
              <a:gd name="connsiteY14" fmla="*/ 0 h 2750153"/>
              <a:gd name="connsiteX15" fmla="*/ 2933812 w 2933812"/>
              <a:gd name="connsiteY15" fmla="*/ 0 h 2750153"/>
              <a:gd name="connsiteX16" fmla="*/ 2933812 w 2933812"/>
              <a:gd name="connsiteY16" fmla="*/ 2748233 h 2750153"/>
              <a:gd name="connsiteX17" fmla="*/ 2877044 w 2933812"/>
              <a:gd name="connsiteY17" fmla="*/ 2704219 h 2750153"/>
              <a:gd name="connsiteX18" fmla="*/ 1987800 w 2933812"/>
              <a:gd name="connsiteY18" fmla="*/ 2707378 h 2750153"/>
              <a:gd name="connsiteX19" fmla="*/ 1571775 w 2933812"/>
              <a:gd name="connsiteY19" fmla="*/ 2085562 h 2750153"/>
              <a:gd name="connsiteX20" fmla="*/ 2085622 w 2933812"/>
              <a:gd name="connsiteY20" fmla="*/ 1038354 h 2750153"/>
              <a:gd name="connsiteX21" fmla="*/ 1614635 w 2933812"/>
              <a:gd name="connsiteY21" fmla="*/ 560521 h 2750153"/>
              <a:gd name="connsiteX22" fmla="*/ 825009 w 2933812"/>
              <a:gd name="connsiteY22" fmla="*/ 518839 h 2750153"/>
              <a:gd name="connsiteX23" fmla="*/ 599925 w 2933812"/>
              <a:gd name="connsiteY23" fmla="*/ 14372 h 2750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933812" h="2750153">
                <a:moveTo>
                  <a:pt x="1067830" y="776732"/>
                </a:moveTo>
                <a:cubicBezTo>
                  <a:pt x="1150031" y="773119"/>
                  <a:pt x="1233332" y="794722"/>
                  <a:pt x="1305537" y="842083"/>
                </a:cubicBezTo>
                <a:cubicBezTo>
                  <a:pt x="1490941" y="963689"/>
                  <a:pt x="1542616" y="1212493"/>
                  <a:pt x="1421053" y="1397856"/>
                </a:cubicBezTo>
                <a:cubicBezTo>
                  <a:pt x="1299424" y="1583173"/>
                  <a:pt x="1050671" y="1634906"/>
                  <a:pt x="865267" y="1513301"/>
                </a:cubicBezTo>
                <a:cubicBezTo>
                  <a:pt x="679936" y="1391729"/>
                  <a:pt x="628260" y="1142925"/>
                  <a:pt x="749819" y="957568"/>
                </a:cubicBezTo>
                <a:cubicBezTo>
                  <a:pt x="773570" y="921529"/>
                  <a:pt x="802922" y="889506"/>
                  <a:pt x="836727" y="862679"/>
                </a:cubicBezTo>
                <a:cubicBezTo>
                  <a:pt x="904529" y="809175"/>
                  <a:pt x="985629" y="780345"/>
                  <a:pt x="1067830" y="776732"/>
                </a:cubicBezTo>
                <a:close/>
                <a:moveTo>
                  <a:pt x="209205" y="551704"/>
                </a:moveTo>
                <a:cubicBezTo>
                  <a:pt x="249147" y="546653"/>
                  <a:pt x="290360" y="551675"/>
                  <a:pt x="328901" y="567267"/>
                </a:cubicBezTo>
                <a:cubicBezTo>
                  <a:pt x="451346" y="616809"/>
                  <a:pt x="510410" y="756201"/>
                  <a:pt x="460887" y="878648"/>
                </a:cubicBezTo>
                <a:cubicBezTo>
                  <a:pt x="411366" y="1001087"/>
                  <a:pt x="271948" y="1060182"/>
                  <a:pt x="149506" y="1010633"/>
                </a:cubicBezTo>
                <a:cubicBezTo>
                  <a:pt x="27060" y="961092"/>
                  <a:pt x="-32003" y="821699"/>
                  <a:pt x="17517" y="699260"/>
                </a:cubicBezTo>
                <a:cubicBezTo>
                  <a:pt x="34058" y="658332"/>
                  <a:pt x="61655" y="622811"/>
                  <a:pt x="97142" y="596577"/>
                </a:cubicBezTo>
                <a:cubicBezTo>
                  <a:pt x="130594" y="571878"/>
                  <a:pt x="169264" y="556754"/>
                  <a:pt x="209205" y="551704"/>
                </a:cubicBezTo>
                <a:close/>
                <a:moveTo>
                  <a:pt x="603014" y="0"/>
                </a:moveTo>
                <a:lnTo>
                  <a:pt x="2933812" y="0"/>
                </a:lnTo>
                <a:lnTo>
                  <a:pt x="2933812" y="2748233"/>
                </a:lnTo>
                <a:lnTo>
                  <a:pt x="2877044" y="2704219"/>
                </a:lnTo>
                <a:cubicBezTo>
                  <a:pt x="2590402" y="2543052"/>
                  <a:pt x="2331640" y="2859871"/>
                  <a:pt x="1987800" y="2707378"/>
                </a:cubicBezTo>
                <a:cubicBezTo>
                  <a:pt x="1763640" y="2607782"/>
                  <a:pt x="1580044" y="2342268"/>
                  <a:pt x="1571775" y="2085562"/>
                </a:cubicBezTo>
                <a:cubicBezTo>
                  <a:pt x="1556983" y="1612648"/>
                  <a:pt x="2147977" y="1430482"/>
                  <a:pt x="2085622" y="1038354"/>
                </a:cubicBezTo>
                <a:cubicBezTo>
                  <a:pt x="2048252" y="804151"/>
                  <a:pt x="1799013" y="625551"/>
                  <a:pt x="1614635" y="560521"/>
                </a:cubicBezTo>
                <a:cubicBezTo>
                  <a:pt x="1263737" y="436354"/>
                  <a:pt x="1061091" y="667936"/>
                  <a:pt x="825009" y="518839"/>
                </a:cubicBezTo>
                <a:cubicBezTo>
                  <a:pt x="671642" y="421917"/>
                  <a:pt x="576178" y="209445"/>
                  <a:pt x="599925" y="1437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626421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CFEEC6C-F2D4-95B7-AD13-189ABE8617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10">
            <a:extLst>
              <a:ext uri="{FF2B5EF4-FFF2-40B4-BE49-F238E27FC236}">
                <a16:creationId xmlns:a16="http://schemas.microsoft.com/office/drawing/2014/main" id="{39796C61-3902-4C2A-AD60-D926667F53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: Shape 12">
            <a:extLst>
              <a:ext uri="{FF2B5EF4-FFF2-40B4-BE49-F238E27FC236}">
                <a16:creationId xmlns:a16="http://schemas.microsoft.com/office/drawing/2014/main" id="{36A49EC6-053B-4ACB-9913-5C4B245E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9474" y="2353584"/>
            <a:ext cx="7276966" cy="4504413"/>
          </a:xfrm>
          <a:custGeom>
            <a:avLst/>
            <a:gdLst>
              <a:gd name="connsiteX0" fmla="*/ 1412408 w 8831334"/>
              <a:gd name="connsiteY0" fmla="*/ 4231273 h 4923095"/>
              <a:gd name="connsiteX1" fmla="*/ 1480115 w 8831334"/>
              <a:gd name="connsiteY1" fmla="*/ 4255873 h 4923095"/>
              <a:gd name="connsiteX2" fmla="*/ 1555026 w 8831334"/>
              <a:gd name="connsiteY2" fmla="*/ 4493895 h 4923095"/>
              <a:gd name="connsiteX3" fmla="*/ 1315323 w 8831334"/>
              <a:gd name="connsiteY3" fmla="*/ 4546785 h 4923095"/>
              <a:gd name="connsiteX4" fmla="*/ 1240411 w 8831334"/>
              <a:gd name="connsiteY4" fmla="*/ 4308763 h 4923095"/>
              <a:gd name="connsiteX5" fmla="*/ 1344748 w 8831334"/>
              <a:gd name="connsiteY5" fmla="*/ 4233023 h 4923095"/>
              <a:gd name="connsiteX6" fmla="*/ 1412408 w 8831334"/>
              <a:gd name="connsiteY6" fmla="*/ 4231273 h 4923095"/>
              <a:gd name="connsiteX7" fmla="*/ 622613 w 8831334"/>
              <a:gd name="connsiteY7" fmla="*/ 3711323 h 4923095"/>
              <a:gd name="connsiteX8" fmla="*/ 726058 w 8831334"/>
              <a:gd name="connsiteY8" fmla="*/ 3713477 h 4923095"/>
              <a:gd name="connsiteX9" fmla="*/ 862930 w 8831334"/>
              <a:gd name="connsiteY9" fmla="*/ 3763207 h 4923095"/>
              <a:gd name="connsiteX10" fmla="*/ 1014368 w 8831334"/>
              <a:gd name="connsiteY10" fmla="*/ 4244384 h 4923095"/>
              <a:gd name="connsiteX11" fmla="*/ 529792 w 8831334"/>
              <a:gd name="connsiteY11" fmla="*/ 4351304 h 4923095"/>
              <a:gd name="connsiteX12" fmla="*/ 378355 w 8831334"/>
              <a:gd name="connsiteY12" fmla="*/ 3870127 h 4923095"/>
              <a:gd name="connsiteX13" fmla="*/ 622613 w 8831334"/>
              <a:gd name="connsiteY13" fmla="*/ 3711323 h 4923095"/>
              <a:gd name="connsiteX14" fmla="*/ 0 w 8831334"/>
              <a:gd name="connsiteY14" fmla="*/ 0 h 4923095"/>
              <a:gd name="connsiteX15" fmla="*/ 7345477 w 8831334"/>
              <a:gd name="connsiteY15" fmla="*/ 0 h 4923095"/>
              <a:gd name="connsiteX16" fmla="*/ 7330937 w 8831334"/>
              <a:gd name="connsiteY16" fmla="*/ 57909 h 4923095"/>
              <a:gd name="connsiteX17" fmla="*/ 7204045 w 8831334"/>
              <a:gd name="connsiteY17" fmla="*/ 525057 h 4923095"/>
              <a:gd name="connsiteX18" fmla="*/ 7423939 w 8831334"/>
              <a:gd name="connsiteY18" fmla="*/ 1259431 h 4923095"/>
              <a:gd name="connsiteX19" fmla="*/ 8123848 w 8831334"/>
              <a:gd name="connsiteY19" fmla="*/ 1829863 h 4923095"/>
              <a:gd name="connsiteX20" fmla="*/ 8304560 w 8831334"/>
              <a:gd name="connsiteY20" fmla="*/ 4410617 h 4923095"/>
              <a:gd name="connsiteX21" fmla="*/ 5824906 w 8831334"/>
              <a:gd name="connsiteY21" fmla="*/ 4582246 h 4923095"/>
              <a:gd name="connsiteX22" fmla="*/ 4814027 w 8831334"/>
              <a:gd name="connsiteY22" fmla="*/ 3900391 h 4923095"/>
              <a:gd name="connsiteX23" fmla="*/ 3389336 w 8831334"/>
              <a:gd name="connsiteY23" fmla="*/ 4033298 h 4923095"/>
              <a:gd name="connsiteX24" fmla="*/ 2844266 w 8831334"/>
              <a:gd name="connsiteY24" fmla="*/ 4497245 h 4923095"/>
              <a:gd name="connsiteX25" fmla="*/ 1361823 w 8831334"/>
              <a:gd name="connsiteY25" fmla="*/ 3978831 h 4923095"/>
              <a:gd name="connsiteX26" fmla="*/ 723961 w 8831334"/>
              <a:gd name="connsiteY26" fmla="*/ 3482165 h 4923095"/>
              <a:gd name="connsiteX27" fmla="*/ 41451 w 8831334"/>
              <a:gd name="connsiteY27" fmla="*/ 3495177 h 4923095"/>
              <a:gd name="connsiteX28" fmla="*/ 0 w 8831334"/>
              <a:gd name="connsiteY28" fmla="*/ 3499960 h 4923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8831334" h="4923095">
                <a:moveTo>
                  <a:pt x="1412408" y="4231273"/>
                </a:moveTo>
                <a:cubicBezTo>
                  <a:pt x="1435398" y="4234988"/>
                  <a:pt x="1458395" y="4243092"/>
                  <a:pt x="1480115" y="4255873"/>
                </a:cubicBezTo>
                <a:cubicBezTo>
                  <a:pt x="1566994" y="4306997"/>
                  <a:pt x="1600533" y="4413563"/>
                  <a:pt x="1555026" y="4493895"/>
                </a:cubicBezTo>
                <a:cubicBezTo>
                  <a:pt x="1509520" y="4574228"/>
                  <a:pt x="1402201" y="4597907"/>
                  <a:pt x="1315323" y="4546785"/>
                </a:cubicBezTo>
                <a:cubicBezTo>
                  <a:pt x="1228444" y="4495662"/>
                  <a:pt x="1194905" y="4389095"/>
                  <a:pt x="1240411" y="4308763"/>
                </a:cubicBezTo>
                <a:cubicBezTo>
                  <a:pt x="1263164" y="4268597"/>
                  <a:pt x="1301371" y="4242593"/>
                  <a:pt x="1344748" y="4233023"/>
                </a:cubicBezTo>
                <a:cubicBezTo>
                  <a:pt x="1366437" y="4228237"/>
                  <a:pt x="1389419" y="4227559"/>
                  <a:pt x="1412408" y="4231273"/>
                </a:cubicBezTo>
                <a:close/>
                <a:moveTo>
                  <a:pt x="622613" y="3711323"/>
                </a:moveTo>
                <a:cubicBezTo>
                  <a:pt x="656354" y="3707209"/>
                  <a:pt x="691202" y="3707845"/>
                  <a:pt x="726058" y="3713477"/>
                </a:cubicBezTo>
                <a:cubicBezTo>
                  <a:pt x="772533" y="3720984"/>
                  <a:pt x="819023" y="3737370"/>
                  <a:pt x="862930" y="3763207"/>
                </a:cubicBezTo>
                <a:cubicBezTo>
                  <a:pt x="1038560" y="3866555"/>
                  <a:pt x="1106361" y="4081986"/>
                  <a:pt x="1014368" y="4244384"/>
                </a:cubicBezTo>
                <a:cubicBezTo>
                  <a:pt x="922373" y="4406782"/>
                  <a:pt x="705422" y="4454653"/>
                  <a:pt x="529792" y="4351304"/>
                </a:cubicBezTo>
                <a:cubicBezTo>
                  <a:pt x="354162" y="4247957"/>
                  <a:pt x="286361" y="4032525"/>
                  <a:pt x="378355" y="3870127"/>
                </a:cubicBezTo>
                <a:cubicBezTo>
                  <a:pt x="430102" y="3778778"/>
                  <a:pt x="521385" y="3723667"/>
                  <a:pt x="622613" y="3711323"/>
                </a:cubicBezTo>
                <a:close/>
                <a:moveTo>
                  <a:pt x="0" y="0"/>
                </a:moveTo>
                <a:lnTo>
                  <a:pt x="7345477" y="0"/>
                </a:lnTo>
                <a:lnTo>
                  <a:pt x="7330937" y="57909"/>
                </a:lnTo>
                <a:cubicBezTo>
                  <a:pt x="7288864" y="213626"/>
                  <a:pt x="7242961" y="368487"/>
                  <a:pt x="7204045" y="525057"/>
                </a:cubicBezTo>
                <a:cubicBezTo>
                  <a:pt x="7133676" y="809936"/>
                  <a:pt x="7207545" y="1073056"/>
                  <a:pt x="7423939" y="1259431"/>
                </a:cubicBezTo>
                <a:cubicBezTo>
                  <a:pt x="7652783" y="1456418"/>
                  <a:pt x="7881464" y="1655861"/>
                  <a:pt x="8123848" y="1829863"/>
                </a:cubicBezTo>
                <a:cubicBezTo>
                  <a:pt x="9170527" y="2581053"/>
                  <a:pt x="8902406" y="3889765"/>
                  <a:pt x="8304560" y="4410617"/>
                </a:cubicBezTo>
                <a:cubicBezTo>
                  <a:pt x="7554009" y="5063887"/>
                  <a:pt x="6697479" y="5060469"/>
                  <a:pt x="5824906" y="4582246"/>
                </a:cubicBezTo>
                <a:cubicBezTo>
                  <a:pt x="5473190" y="4390333"/>
                  <a:pt x="5153204" y="4124206"/>
                  <a:pt x="4814027" y="3900391"/>
                </a:cubicBezTo>
                <a:cubicBezTo>
                  <a:pt x="4336267" y="3586184"/>
                  <a:pt x="3821519" y="3552717"/>
                  <a:pt x="3389336" y="4033298"/>
                </a:cubicBezTo>
                <a:cubicBezTo>
                  <a:pt x="3228138" y="4212489"/>
                  <a:pt x="3051008" y="4402509"/>
                  <a:pt x="2844266" y="4497245"/>
                </a:cubicBezTo>
                <a:cubicBezTo>
                  <a:pt x="2311195" y="4741524"/>
                  <a:pt x="1799982" y="4540883"/>
                  <a:pt x="1361823" y="3978831"/>
                </a:cubicBezTo>
                <a:cubicBezTo>
                  <a:pt x="1185983" y="3753353"/>
                  <a:pt x="1004288" y="3503556"/>
                  <a:pt x="723961" y="3482165"/>
                </a:cubicBezTo>
                <a:cubicBezTo>
                  <a:pt x="497125" y="3465003"/>
                  <a:pt x="268214" y="3473242"/>
                  <a:pt x="41451" y="3495177"/>
                </a:cubicBezTo>
                <a:lnTo>
                  <a:pt x="0" y="349996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42DA05-0C5C-BB01-560C-FCFD9B53F7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810563"/>
            <a:ext cx="4618072" cy="178298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>
                <a:ea typeface="+mj-lt"/>
                <a:cs typeface="+mj-lt"/>
              </a:rPr>
              <a:t>Deep Q Network</a:t>
            </a:r>
            <a:endParaRPr lang="ro-RO"/>
          </a:p>
          <a:p>
            <a:endParaRPr lang="en-US" b="1">
              <a:cs typeface="Posterama"/>
            </a:endParaRP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E5501B5A-B3DB-C84E-9A7A-20801FC9B8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26040" y="810218"/>
            <a:ext cx="4349198" cy="503302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lnSpc>
                <a:spcPct val="100000"/>
              </a:lnSpc>
              <a:buFont typeface="Wingdings" panose="020B0504020202020204" pitchFamily="34" charset="0"/>
              <a:buChar char="§"/>
            </a:pPr>
            <a:endParaRPr lang="en-US" sz="1700">
              <a:latin typeface="Arial"/>
              <a:ea typeface="+mn-lt"/>
              <a:cs typeface="Arial"/>
            </a:endParaRPr>
          </a:p>
          <a:p>
            <a:pPr marL="342900" indent="-342900">
              <a:lnSpc>
                <a:spcPct val="100000"/>
              </a:lnSpc>
              <a:buFont typeface="Wingdings" panose="020B0504020202020204" pitchFamily="34" charset="0"/>
              <a:buChar char="§"/>
            </a:pPr>
            <a:r>
              <a:rPr lang="en-US" sz="1700" err="1">
                <a:latin typeface="Posterama"/>
                <a:ea typeface="+mn-lt"/>
                <a:cs typeface="Arial"/>
              </a:rPr>
              <a:t>Modelul</a:t>
            </a:r>
            <a:r>
              <a:rPr lang="en-US" sz="1700">
                <a:latin typeface="Posterama"/>
                <a:ea typeface="+mn-lt"/>
                <a:cs typeface="Arial"/>
              </a:rPr>
              <a:t> </a:t>
            </a:r>
            <a:r>
              <a:rPr lang="en-US" sz="1700" err="1">
                <a:latin typeface="Posterama"/>
                <a:ea typeface="+mn-lt"/>
                <a:cs typeface="Arial"/>
              </a:rPr>
              <a:t>clasic</a:t>
            </a:r>
            <a:r>
              <a:rPr lang="en-US" sz="1700">
                <a:latin typeface="Posterama"/>
                <a:ea typeface="+mn-lt"/>
                <a:cs typeface="Arial"/>
              </a:rPr>
              <a:t> de Q-Learning are </a:t>
            </a:r>
            <a:r>
              <a:rPr lang="en-US" sz="1700" err="1">
                <a:latin typeface="Posterama"/>
                <a:ea typeface="+mn-lt"/>
                <a:cs typeface="Arial"/>
              </a:rPr>
              <a:t>limitarile</a:t>
            </a:r>
            <a:r>
              <a:rPr lang="en-US" sz="1700">
                <a:latin typeface="Posterama"/>
                <a:ea typeface="+mn-lt"/>
                <a:cs typeface="Arial"/>
              </a:rPr>
              <a:t> sale. Este </a:t>
            </a:r>
            <a:r>
              <a:rPr lang="en-US" sz="1700" err="1">
                <a:latin typeface="Posterama"/>
                <a:ea typeface="+mn-lt"/>
                <a:cs typeface="Arial"/>
              </a:rPr>
              <a:t>eficient</a:t>
            </a:r>
            <a:r>
              <a:rPr lang="en-US" sz="1700">
                <a:latin typeface="Posterama"/>
                <a:ea typeface="+mn-lt"/>
                <a:cs typeface="Arial"/>
              </a:rPr>
              <a:t> in </a:t>
            </a:r>
            <a:r>
              <a:rPr lang="en-US" sz="1700" err="1">
                <a:latin typeface="Posterama"/>
                <a:ea typeface="+mn-lt"/>
                <a:cs typeface="Arial"/>
              </a:rPr>
              <a:t>multimile</a:t>
            </a:r>
            <a:r>
              <a:rPr lang="en-US" sz="1700">
                <a:latin typeface="Posterama"/>
                <a:ea typeface="+mn-lt"/>
                <a:cs typeface="Arial"/>
              </a:rPr>
              <a:t> cu </a:t>
            </a:r>
            <a:r>
              <a:rPr lang="en-US" sz="1700" err="1">
                <a:latin typeface="Posterama"/>
                <a:ea typeface="+mn-lt"/>
                <a:cs typeface="Arial"/>
              </a:rPr>
              <a:t>putine</a:t>
            </a:r>
            <a:r>
              <a:rPr lang="en-US" sz="1700">
                <a:latin typeface="Posterama"/>
                <a:ea typeface="+mn-lt"/>
                <a:cs typeface="Arial"/>
              </a:rPr>
              <a:t> </a:t>
            </a:r>
            <a:r>
              <a:rPr lang="en-US" sz="1700" err="1">
                <a:latin typeface="Posterama"/>
                <a:ea typeface="+mn-lt"/>
                <a:cs typeface="Arial"/>
              </a:rPr>
              <a:t>stări</a:t>
            </a:r>
            <a:r>
              <a:rPr lang="en-US" sz="1700">
                <a:latin typeface="Posterama"/>
                <a:ea typeface="+mn-lt"/>
                <a:cs typeface="Arial"/>
              </a:rPr>
              <a:t>, </a:t>
            </a:r>
            <a:r>
              <a:rPr lang="en-US" sz="1700" err="1">
                <a:latin typeface="Posterama"/>
                <a:ea typeface="+mn-lt"/>
                <a:cs typeface="Arial"/>
              </a:rPr>
              <a:t>insa</a:t>
            </a:r>
            <a:r>
              <a:rPr lang="en-US" sz="1700">
                <a:latin typeface="Posterama"/>
                <a:ea typeface="+mn-lt"/>
                <a:cs typeface="Arial"/>
              </a:rPr>
              <a:t> in </a:t>
            </a:r>
            <a:r>
              <a:rPr lang="en-US" sz="1700" err="1">
                <a:latin typeface="Posterama"/>
                <a:ea typeface="+mn-lt"/>
                <a:cs typeface="Arial"/>
              </a:rPr>
              <a:t>cele</a:t>
            </a:r>
            <a:r>
              <a:rPr lang="en-US" sz="1700">
                <a:latin typeface="Posterama"/>
                <a:ea typeface="+mn-lt"/>
                <a:cs typeface="Arial"/>
              </a:rPr>
              <a:t> cu </a:t>
            </a:r>
            <a:r>
              <a:rPr lang="en-US" sz="1700" err="1">
                <a:latin typeface="Posterama"/>
                <a:ea typeface="+mn-lt"/>
                <a:cs typeface="Arial"/>
              </a:rPr>
              <a:t>mai</a:t>
            </a:r>
            <a:r>
              <a:rPr lang="en-US" sz="1700">
                <a:latin typeface="Posterama"/>
                <a:ea typeface="+mn-lt"/>
                <a:cs typeface="Arial"/>
              </a:rPr>
              <a:t> </a:t>
            </a:r>
            <a:r>
              <a:rPr lang="en-US" sz="1700" err="1">
                <a:latin typeface="Posterama"/>
                <a:ea typeface="+mn-lt"/>
                <a:cs typeface="Arial"/>
              </a:rPr>
              <a:t>multe</a:t>
            </a:r>
            <a:r>
              <a:rPr lang="en-US" sz="1700">
                <a:latin typeface="Posterama"/>
                <a:ea typeface="+mn-lt"/>
                <a:cs typeface="Arial"/>
              </a:rPr>
              <a:t> </a:t>
            </a:r>
            <a:r>
              <a:rPr lang="en-US" sz="1700" err="1">
                <a:latin typeface="Posterama"/>
                <a:ea typeface="+mn-lt"/>
                <a:cs typeface="Arial"/>
              </a:rPr>
              <a:t>stări</a:t>
            </a:r>
            <a:r>
              <a:rPr lang="en-US" sz="1700">
                <a:latin typeface="Posterama"/>
                <a:ea typeface="+mn-lt"/>
                <a:cs typeface="Arial"/>
              </a:rPr>
              <a:t> </a:t>
            </a:r>
            <a:r>
              <a:rPr lang="en-US" sz="1700" err="1">
                <a:latin typeface="Posterama"/>
                <a:ea typeface="+mn-lt"/>
                <a:cs typeface="Arial"/>
              </a:rPr>
              <a:t>eșuează</a:t>
            </a:r>
            <a:r>
              <a:rPr lang="en-US" sz="1700">
                <a:latin typeface="Posterama"/>
                <a:ea typeface="+mn-lt"/>
                <a:cs typeface="Arial"/>
              </a:rPr>
              <a:t>. </a:t>
            </a:r>
            <a:r>
              <a:rPr lang="en-US" sz="1700" err="1">
                <a:latin typeface="Posterama"/>
                <a:ea typeface="+mn-lt"/>
                <a:cs typeface="Arial"/>
              </a:rPr>
              <a:t>Aceasta</a:t>
            </a:r>
            <a:r>
              <a:rPr lang="en-US" sz="1700">
                <a:latin typeface="Posterama"/>
                <a:ea typeface="+mn-lt"/>
                <a:cs typeface="Arial"/>
              </a:rPr>
              <a:t> </a:t>
            </a:r>
            <a:r>
              <a:rPr lang="en-US" sz="1700" err="1">
                <a:latin typeface="Posterama"/>
                <a:ea typeface="+mn-lt"/>
                <a:cs typeface="Arial"/>
              </a:rPr>
              <a:t>problema</a:t>
            </a:r>
            <a:r>
              <a:rPr lang="en-US" sz="1700">
                <a:latin typeface="Posterama"/>
                <a:ea typeface="+mn-lt"/>
                <a:cs typeface="Arial"/>
              </a:rPr>
              <a:t> </a:t>
            </a:r>
            <a:r>
              <a:rPr lang="en-US" sz="1700" err="1">
                <a:latin typeface="Posterama"/>
                <a:ea typeface="+mn-lt"/>
                <a:cs typeface="Arial"/>
              </a:rPr>
              <a:t>este</a:t>
            </a:r>
            <a:r>
              <a:rPr lang="en-US" sz="1700">
                <a:latin typeface="Posterama"/>
                <a:ea typeface="+mn-lt"/>
                <a:cs typeface="Arial"/>
              </a:rPr>
              <a:t> </a:t>
            </a:r>
            <a:r>
              <a:rPr lang="en-US" sz="1700" err="1">
                <a:latin typeface="Posterama"/>
                <a:ea typeface="+mn-lt"/>
                <a:cs typeface="Arial"/>
              </a:rPr>
              <a:t>rezolvată</a:t>
            </a:r>
            <a:r>
              <a:rPr lang="en-US" sz="1700">
                <a:latin typeface="Posterama"/>
                <a:ea typeface="+mn-lt"/>
                <a:cs typeface="Arial"/>
              </a:rPr>
              <a:t> </a:t>
            </a:r>
            <a:r>
              <a:rPr lang="en-US" sz="1700" err="1">
                <a:latin typeface="Posterama"/>
                <a:ea typeface="+mn-lt"/>
                <a:cs typeface="Arial"/>
              </a:rPr>
              <a:t>prin</a:t>
            </a:r>
            <a:r>
              <a:rPr lang="en-US" sz="1700">
                <a:latin typeface="Posterama"/>
                <a:ea typeface="+mn-lt"/>
                <a:cs typeface="Arial"/>
              </a:rPr>
              <a:t> </a:t>
            </a:r>
            <a:r>
              <a:rPr lang="en-US" sz="1700" err="1">
                <a:latin typeface="Posterama"/>
                <a:ea typeface="+mn-lt"/>
                <a:cs typeface="Arial"/>
              </a:rPr>
              <a:t>adăugarea</a:t>
            </a:r>
            <a:r>
              <a:rPr lang="en-US" sz="1700">
                <a:latin typeface="Posterama"/>
                <a:ea typeface="+mn-lt"/>
                <a:cs typeface="Arial"/>
              </a:rPr>
              <a:t> de </a:t>
            </a:r>
            <a:r>
              <a:rPr lang="en-US" sz="1700" err="1">
                <a:latin typeface="Posterama"/>
                <a:ea typeface="+mn-lt"/>
                <a:cs typeface="Arial"/>
              </a:rPr>
              <a:t>reutilizare</a:t>
            </a:r>
            <a:r>
              <a:rPr lang="en-US" sz="1700">
                <a:latin typeface="Posterama"/>
                <a:ea typeface="+mn-lt"/>
                <a:cs typeface="Arial"/>
              </a:rPr>
              <a:t> a </a:t>
            </a:r>
            <a:r>
              <a:rPr lang="en-US" sz="1700" err="1">
                <a:latin typeface="Posterama"/>
                <a:ea typeface="+mn-lt"/>
                <a:cs typeface="Arial"/>
              </a:rPr>
              <a:t>experiențelor</a:t>
            </a:r>
            <a:r>
              <a:rPr lang="en-US" sz="1700">
                <a:latin typeface="Posterama"/>
                <a:ea typeface="+mn-lt"/>
                <a:cs typeface="Arial"/>
              </a:rPr>
              <a:t> din </a:t>
            </a:r>
            <a:r>
              <a:rPr lang="en-US" sz="1700" err="1">
                <a:latin typeface="Posterama"/>
                <a:ea typeface="+mn-lt"/>
                <a:cs typeface="Arial"/>
              </a:rPr>
              <a:t>memorie</a:t>
            </a:r>
            <a:r>
              <a:rPr lang="en-US" sz="1700">
                <a:latin typeface="Posterama"/>
                <a:ea typeface="+mn-lt"/>
                <a:cs typeface="Arial"/>
              </a:rPr>
              <a:t> </a:t>
            </a:r>
            <a:r>
              <a:rPr lang="en-US" sz="1700" err="1">
                <a:latin typeface="Posterama"/>
                <a:ea typeface="+mn-lt"/>
                <a:cs typeface="Arial"/>
              </a:rPr>
              <a:t>și</a:t>
            </a:r>
            <a:r>
              <a:rPr lang="en-US" sz="1700">
                <a:latin typeface="Posterama"/>
                <a:ea typeface="+mn-lt"/>
                <a:cs typeface="Arial"/>
              </a:rPr>
              <a:t> un </a:t>
            </a:r>
            <a:r>
              <a:rPr lang="en-US" sz="1700" err="1">
                <a:latin typeface="Posterama"/>
                <a:ea typeface="+mn-lt"/>
                <a:cs typeface="Arial"/>
              </a:rPr>
              <a:t>grup</a:t>
            </a:r>
            <a:r>
              <a:rPr lang="en-US" sz="1700">
                <a:latin typeface="Posterama"/>
                <a:ea typeface="+mn-lt"/>
                <a:cs typeface="Arial"/>
              </a:rPr>
              <a:t> de </a:t>
            </a:r>
            <a:r>
              <a:rPr lang="en-US" sz="1700" err="1">
                <a:latin typeface="Posterama"/>
                <a:ea typeface="+mn-lt"/>
                <a:cs typeface="Arial"/>
              </a:rPr>
              <a:t>stări</a:t>
            </a:r>
            <a:r>
              <a:rPr lang="en-US" sz="1700">
                <a:latin typeface="Posterama"/>
                <a:ea typeface="+mn-lt"/>
                <a:cs typeface="Arial"/>
              </a:rPr>
              <a:t> target.</a:t>
            </a:r>
            <a:endParaRPr lang="en-US" sz="1700">
              <a:latin typeface="Posterama"/>
              <a:cs typeface="Posterama"/>
            </a:endParaRPr>
          </a:p>
          <a:p>
            <a:pPr marL="342900" indent="-342900">
              <a:lnSpc>
                <a:spcPct val="100000"/>
              </a:lnSpc>
              <a:buFont typeface="Wingdings" panose="020B0504020202020204" pitchFamily="34" charset="0"/>
              <a:buChar char="§"/>
            </a:pPr>
            <a:endParaRPr lang="en-US" sz="1700">
              <a:latin typeface="Posterama"/>
              <a:cs typeface="Arial"/>
            </a:endParaRPr>
          </a:p>
          <a:p>
            <a:pPr marL="342900" indent="-342900">
              <a:lnSpc>
                <a:spcPct val="100000"/>
              </a:lnSpc>
              <a:buFont typeface="Wingdings" panose="020B0504020202020204" pitchFamily="34" charset="0"/>
              <a:buChar char="§"/>
            </a:pPr>
            <a:r>
              <a:rPr lang="en-US" sz="1700" err="1">
                <a:latin typeface="Posterama"/>
                <a:ea typeface="+mn-lt"/>
                <a:cs typeface="Arial"/>
              </a:rPr>
              <a:t>Algoritmul</a:t>
            </a:r>
            <a:r>
              <a:rPr lang="en-US" sz="1700">
                <a:latin typeface="Posterama"/>
                <a:ea typeface="+mn-lt"/>
                <a:cs typeface="Arial"/>
              </a:rPr>
              <a:t> </a:t>
            </a:r>
            <a:r>
              <a:rPr lang="en-US" sz="1700" err="1">
                <a:latin typeface="Posterama"/>
                <a:ea typeface="+mn-lt"/>
                <a:cs typeface="Arial"/>
              </a:rPr>
              <a:t>retine</a:t>
            </a:r>
            <a:r>
              <a:rPr lang="en-US" sz="1700">
                <a:latin typeface="Posterama"/>
                <a:ea typeface="+mn-lt"/>
                <a:cs typeface="Arial"/>
              </a:rPr>
              <a:t> </a:t>
            </a:r>
            <a:r>
              <a:rPr lang="en-US" sz="1700" err="1">
                <a:latin typeface="Posterama"/>
                <a:ea typeface="+mn-lt"/>
                <a:cs typeface="Arial"/>
              </a:rPr>
              <a:t>pentru</a:t>
            </a:r>
            <a:r>
              <a:rPr lang="en-US" sz="1700">
                <a:latin typeface="Posterama"/>
                <a:ea typeface="+mn-lt"/>
                <a:cs typeface="Arial"/>
              </a:rPr>
              <a:t> </a:t>
            </a:r>
            <a:r>
              <a:rPr lang="en-US" sz="1700" err="1">
                <a:latin typeface="Posterama"/>
                <a:ea typeface="+mn-lt"/>
                <a:cs typeface="Arial"/>
              </a:rPr>
              <a:t>fiecare</a:t>
            </a:r>
            <a:r>
              <a:rPr lang="en-US" sz="1700">
                <a:latin typeface="Posterama"/>
                <a:ea typeface="+mn-lt"/>
                <a:cs typeface="Arial"/>
              </a:rPr>
              <a:t> </a:t>
            </a:r>
            <a:r>
              <a:rPr lang="en-US" sz="1700" err="1">
                <a:latin typeface="Posterama"/>
                <a:ea typeface="+mn-lt"/>
                <a:cs typeface="Arial"/>
              </a:rPr>
              <a:t>tranziție</a:t>
            </a:r>
            <a:r>
              <a:rPr lang="en-US" sz="1700">
                <a:latin typeface="Posterama"/>
                <a:ea typeface="+mn-lt"/>
                <a:cs typeface="Arial"/>
              </a:rPr>
              <a:t> </a:t>
            </a:r>
            <a:r>
              <a:rPr lang="en-US" sz="1700" err="1">
                <a:latin typeface="Posterama"/>
                <a:ea typeface="+mn-lt"/>
                <a:cs typeface="Arial"/>
              </a:rPr>
              <a:t>dintre</a:t>
            </a:r>
            <a:r>
              <a:rPr lang="en-US" sz="1700">
                <a:latin typeface="Posterama"/>
                <a:ea typeface="+mn-lt"/>
                <a:cs typeface="Arial"/>
              </a:rPr>
              <a:t> stare </a:t>
            </a:r>
            <a:r>
              <a:rPr lang="en-US" sz="1700" err="1">
                <a:latin typeface="Posterama"/>
                <a:ea typeface="+mn-lt"/>
                <a:cs typeface="Arial"/>
              </a:rPr>
              <a:t>și</a:t>
            </a:r>
            <a:r>
              <a:rPr lang="en-US" sz="1700">
                <a:latin typeface="Posterama"/>
                <a:ea typeface="+mn-lt"/>
                <a:cs typeface="Arial"/>
              </a:rPr>
              <a:t> </a:t>
            </a:r>
            <a:r>
              <a:rPr lang="en-US" sz="1700" err="1">
                <a:latin typeface="Posterama"/>
                <a:ea typeface="+mn-lt"/>
                <a:cs typeface="Arial"/>
              </a:rPr>
              <a:t>acțiune</a:t>
            </a:r>
            <a:r>
              <a:rPr lang="en-US" sz="1700">
                <a:latin typeface="Posterama"/>
                <a:ea typeface="+mn-lt"/>
                <a:cs typeface="Arial"/>
              </a:rPr>
              <a:t> o </a:t>
            </a:r>
            <a:r>
              <a:rPr lang="en-US" sz="1700" err="1">
                <a:latin typeface="Posterama"/>
                <a:ea typeface="+mn-lt"/>
                <a:cs typeface="Arial"/>
              </a:rPr>
              <a:t>recompensa</a:t>
            </a:r>
            <a:r>
              <a:rPr lang="en-US" sz="1700">
                <a:latin typeface="Posterama"/>
                <a:ea typeface="+mn-lt"/>
                <a:cs typeface="Arial"/>
              </a:rPr>
              <a:t> </a:t>
            </a:r>
            <a:r>
              <a:rPr lang="en-US" sz="1700" err="1">
                <a:latin typeface="Posterama"/>
                <a:ea typeface="+mn-lt"/>
                <a:cs typeface="Arial"/>
              </a:rPr>
              <a:t>pentru</a:t>
            </a:r>
            <a:r>
              <a:rPr lang="en-US" sz="1700">
                <a:latin typeface="Posterama"/>
                <a:ea typeface="+mn-lt"/>
                <a:cs typeface="Arial"/>
              </a:rPr>
              <a:t> </a:t>
            </a:r>
            <a:r>
              <a:rPr lang="en-US" sz="1700" err="1">
                <a:latin typeface="Posterama"/>
                <a:ea typeface="+mn-lt"/>
                <a:cs typeface="Arial"/>
              </a:rPr>
              <a:t>următoarea</a:t>
            </a:r>
            <a:r>
              <a:rPr lang="en-US" sz="1700">
                <a:latin typeface="Posterama"/>
                <a:ea typeface="+mn-lt"/>
                <a:cs typeface="Arial"/>
              </a:rPr>
              <a:t> stare s’ </a:t>
            </a:r>
            <a:r>
              <a:rPr lang="en-US" sz="1700" err="1">
                <a:latin typeface="Posterama"/>
                <a:ea typeface="+mn-lt"/>
                <a:cs typeface="Arial"/>
              </a:rPr>
              <a:t>și</a:t>
            </a:r>
            <a:r>
              <a:rPr lang="en-US" sz="1700">
                <a:latin typeface="Posterama"/>
                <a:ea typeface="+mn-lt"/>
                <a:cs typeface="Arial"/>
              </a:rPr>
              <a:t> </a:t>
            </a:r>
            <a:r>
              <a:rPr lang="en-US" sz="1700" err="1">
                <a:latin typeface="Posterama"/>
                <a:ea typeface="+mn-lt"/>
                <a:cs typeface="Arial"/>
              </a:rPr>
              <a:t>actualizeaza</a:t>
            </a:r>
            <a:r>
              <a:rPr lang="en-US" sz="1700">
                <a:latin typeface="Posterama"/>
                <a:ea typeface="+mn-lt"/>
                <a:cs typeface="Arial"/>
              </a:rPr>
              <a:t> </a:t>
            </a:r>
            <a:r>
              <a:rPr lang="en-US" sz="1700" err="1">
                <a:latin typeface="Posterama"/>
                <a:ea typeface="+mn-lt"/>
                <a:cs typeface="Arial"/>
              </a:rPr>
              <a:t>rețeaua</a:t>
            </a:r>
            <a:r>
              <a:rPr lang="en-US" sz="1700">
                <a:latin typeface="Posterama"/>
                <a:ea typeface="+mn-lt"/>
                <a:cs typeface="Arial"/>
              </a:rPr>
              <a:t>. </a:t>
            </a:r>
            <a:r>
              <a:rPr lang="en-US" sz="1700" err="1">
                <a:latin typeface="Posterama"/>
                <a:ea typeface="+mn-lt"/>
                <a:cs typeface="Arial"/>
              </a:rPr>
              <a:t>Scopul</a:t>
            </a:r>
            <a:r>
              <a:rPr lang="en-US" sz="1700">
                <a:latin typeface="Posterama"/>
                <a:ea typeface="+mn-lt"/>
                <a:cs typeface="Arial"/>
              </a:rPr>
              <a:t> </a:t>
            </a:r>
            <a:r>
              <a:rPr lang="en-US" sz="1700" err="1">
                <a:latin typeface="Posterama"/>
                <a:ea typeface="+mn-lt"/>
                <a:cs typeface="Arial"/>
              </a:rPr>
              <a:t>agentului</a:t>
            </a:r>
            <a:r>
              <a:rPr lang="en-US" sz="1700">
                <a:latin typeface="Posterama"/>
                <a:ea typeface="+mn-lt"/>
                <a:cs typeface="Arial"/>
              </a:rPr>
              <a:t> </a:t>
            </a:r>
            <a:r>
              <a:rPr lang="en-US" sz="1700" err="1">
                <a:latin typeface="Posterama"/>
                <a:ea typeface="+mn-lt"/>
                <a:cs typeface="Arial"/>
              </a:rPr>
              <a:t>este</a:t>
            </a:r>
            <a:r>
              <a:rPr lang="en-US" sz="1700">
                <a:latin typeface="Posterama"/>
                <a:ea typeface="+mn-lt"/>
                <a:cs typeface="Arial"/>
              </a:rPr>
              <a:t> de a </a:t>
            </a:r>
            <a:r>
              <a:rPr lang="en-US" sz="1700" err="1">
                <a:latin typeface="Posterama"/>
                <a:ea typeface="+mn-lt"/>
                <a:cs typeface="Arial"/>
              </a:rPr>
              <a:t>maximiza</a:t>
            </a:r>
            <a:r>
              <a:rPr lang="en-US" sz="1700">
                <a:latin typeface="Posterama"/>
                <a:ea typeface="+mn-lt"/>
                <a:cs typeface="Arial"/>
              </a:rPr>
              <a:t> </a:t>
            </a:r>
            <a:r>
              <a:rPr lang="en-US" sz="1700" err="1">
                <a:latin typeface="Posterama"/>
                <a:ea typeface="+mn-lt"/>
                <a:cs typeface="Arial"/>
              </a:rPr>
              <a:t>recompensa</a:t>
            </a:r>
            <a:r>
              <a:rPr lang="en-US" sz="1700">
                <a:latin typeface="Posterama"/>
                <a:ea typeface="+mn-lt"/>
                <a:cs typeface="Arial"/>
              </a:rPr>
              <a:t>.</a:t>
            </a:r>
            <a:endParaRPr lang="en-US" sz="1700">
              <a:latin typeface="Posterama"/>
            </a:endParaRPr>
          </a:p>
          <a:p>
            <a:pPr marL="342900" indent="-342900">
              <a:lnSpc>
                <a:spcPct val="100000"/>
              </a:lnSpc>
              <a:buFont typeface="Wingdings" panose="020B0504020202020204" pitchFamily="34" charset="0"/>
              <a:buChar char="§"/>
            </a:pPr>
            <a:endParaRPr lang="en-US" sz="1700"/>
          </a:p>
          <a:p>
            <a:pPr marL="342900" indent="-342900">
              <a:lnSpc>
                <a:spcPct val="100000"/>
              </a:lnSpc>
              <a:buFont typeface="Wingdings" panose="020B0504020202020204" pitchFamily="34" charset="0"/>
              <a:buChar char="§"/>
            </a:pPr>
            <a:endParaRPr lang="en-US" sz="17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lang="en-US" sz="1700">
              <a:latin typeface="Arial"/>
              <a:cs typeface="Arial"/>
            </a:endParaRPr>
          </a:p>
        </p:txBody>
      </p:sp>
      <p:pic>
        <p:nvPicPr>
          <p:cNvPr id="4" name="Imagine 3" descr="O imagine care conține Font, alb, scris de mână, tipografie&#10;&#10;Descriere generată automat">
            <a:extLst>
              <a:ext uri="{FF2B5EF4-FFF2-40B4-BE49-F238E27FC236}">
                <a16:creationId xmlns:a16="http://schemas.microsoft.com/office/drawing/2014/main" id="{81100C17-4E7F-4F85-C682-FE5AAFB8FA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3445"/>
          <a:stretch/>
        </p:blipFill>
        <p:spPr>
          <a:xfrm>
            <a:off x="460918" y="4178206"/>
            <a:ext cx="5287145" cy="1098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20886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EE79284-6DFF-2963-A541-A38084DC84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72B6D96-D9A2-4E4A-8064-FCA9A1D3F6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A4109E-754F-3145-F81D-C7C6210A88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5784" y="1182269"/>
            <a:ext cx="8197977" cy="1349314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200" err="1">
                <a:ea typeface="+mj-lt"/>
                <a:cs typeface="+mj-lt"/>
              </a:rPr>
              <a:t>Actualizări</a:t>
            </a:r>
            <a:r>
              <a:rPr lang="en-US" sz="3200">
                <a:ea typeface="+mj-lt"/>
                <a:cs typeface="+mj-lt"/>
              </a:rPr>
              <a:t> </a:t>
            </a:r>
            <a:endParaRPr lang="ro-RO" sz="3200">
              <a:cs typeface="Posterama"/>
            </a:endParaRPr>
          </a:p>
          <a:p>
            <a:pPr>
              <a:lnSpc>
                <a:spcPct val="90000"/>
              </a:lnSpc>
            </a:pPr>
            <a:br>
              <a:rPr lang="en-US" sz="2800"/>
            </a:br>
            <a:endParaRPr lang="en-US" sz="2800">
              <a:cs typeface="Posterama"/>
            </a:endParaRPr>
          </a:p>
          <a:p>
            <a:pPr>
              <a:lnSpc>
                <a:spcPct val="90000"/>
              </a:lnSpc>
            </a:pPr>
            <a:endParaRPr lang="en-US" sz="2800" b="1">
              <a:cs typeface="Posterama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0D4CBD-D0C6-EA35-B471-38F8E81E1D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2391995"/>
            <a:ext cx="8197977" cy="3174788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342900" indent="-342900">
              <a:lnSpc>
                <a:spcPct val="100000"/>
              </a:lnSpc>
              <a:buFont typeface="Wingdings" panose="020B0504020202020204" pitchFamily="34" charset="0"/>
              <a:buChar char="§"/>
            </a:pPr>
            <a:endParaRPr lang="en-US" sz="1600">
              <a:latin typeface="Arial"/>
              <a:ea typeface="+mn-lt"/>
              <a:cs typeface="Arial"/>
            </a:endParaRPr>
          </a:p>
          <a:p>
            <a:pPr marL="342900" indent="-342900">
              <a:lnSpc>
                <a:spcPct val="100000"/>
              </a:lnSpc>
              <a:buFont typeface="Wingdings" panose="020B0504020202020204" pitchFamily="34" charset="0"/>
              <a:buChar char="§"/>
            </a:pPr>
            <a:r>
              <a:rPr lang="en-US" sz="1600" err="1">
                <a:latin typeface="Posterama"/>
                <a:ea typeface="+mn-lt"/>
                <a:cs typeface="Arial"/>
              </a:rPr>
              <a:t>Actualizarea</a:t>
            </a:r>
            <a:r>
              <a:rPr lang="en-US" sz="1600">
                <a:latin typeface="Posterama"/>
                <a:ea typeface="+mn-lt"/>
                <a:cs typeface="Arial"/>
              </a:rPr>
              <a:t> Q-</a:t>
            </a:r>
            <a:r>
              <a:rPr lang="en-US" sz="1600" err="1">
                <a:latin typeface="Posterama"/>
                <a:ea typeface="+mn-lt"/>
                <a:cs typeface="Arial"/>
              </a:rPr>
              <a:t>Learningului</a:t>
            </a:r>
            <a:r>
              <a:rPr lang="en-US" sz="1600">
                <a:latin typeface="Posterama"/>
                <a:ea typeface="+mn-lt"/>
                <a:cs typeface="Arial"/>
              </a:rPr>
              <a:t> </a:t>
            </a:r>
            <a:r>
              <a:rPr lang="en-US" sz="1600" err="1">
                <a:latin typeface="Posterama"/>
                <a:ea typeface="+mn-lt"/>
                <a:cs typeface="Arial"/>
              </a:rPr>
              <a:t>este</a:t>
            </a:r>
            <a:r>
              <a:rPr lang="en-US" sz="1600">
                <a:latin typeface="Posterama"/>
                <a:ea typeface="+mn-lt"/>
                <a:cs typeface="Arial"/>
              </a:rPr>
              <a:t> </a:t>
            </a:r>
            <a:r>
              <a:rPr lang="en-US" sz="1600" err="1">
                <a:latin typeface="Posterama"/>
                <a:ea typeface="+mn-lt"/>
                <a:cs typeface="Arial"/>
              </a:rPr>
              <a:t>incrementală</a:t>
            </a:r>
            <a:r>
              <a:rPr lang="en-US" sz="1600">
                <a:latin typeface="Posterama"/>
                <a:ea typeface="+mn-lt"/>
                <a:cs typeface="Arial"/>
              </a:rPr>
              <a:t> </a:t>
            </a:r>
            <a:r>
              <a:rPr lang="en-US" sz="1600" err="1">
                <a:latin typeface="Posterama"/>
                <a:ea typeface="+mn-lt"/>
                <a:cs typeface="Arial"/>
              </a:rPr>
              <a:t>și</a:t>
            </a:r>
            <a:r>
              <a:rPr lang="en-US" sz="1600">
                <a:latin typeface="Posterama"/>
                <a:ea typeface="+mn-lt"/>
                <a:cs typeface="Arial"/>
              </a:rPr>
              <a:t> nu converge rapid. Mai </a:t>
            </a:r>
            <a:r>
              <a:rPr lang="en-US" sz="1600" err="1">
                <a:latin typeface="Posterama"/>
                <a:ea typeface="+mn-lt"/>
                <a:cs typeface="Arial"/>
              </a:rPr>
              <a:t>multe</a:t>
            </a:r>
            <a:r>
              <a:rPr lang="en-US" sz="1600">
                <a:latin typeface="Posterama"/>
                <a:ea typeface="+mn-lt"/>
                <a:cs typeface="Arial"/>
              </a:rPr>
              <a:t> </a:t>
            </a:r>
            <a:r>
              <a:rPr lang="en-US" sz="1600" err="1">
                <a:latin typeface="Posterama"/>
                <a:ea typeface="+mn-lt"/>
                <a:cs typeface="Arial"/>
              </a:rPr>
              <a:t>execuții</a:t>
            </a:r>
            <a:r>
              <a:rPr lang="en-US" sz="1600">
                <a:latin typeface="Posterama"/>
                <a:ea typeface="+mn-lt"/>
                <a:cs typeface="Arial"/>
              </a:rPr>
              <a:t> cu </a:t>
            </a:r>
            <a:r>
              <a:rPr lang="en-US" sz="1600" err="1">
                <a:latin typeface="Posterama"/>
                <a:ea typeface="+mn-lt"/>
                <a:cs typeface="Arial"/>
              </a:rPr>
              <a:t>aceleași</a:t>
            </a:r>
            <a:r>
              <a:rPr lang="en-US" sz="1600">
                <a:latin typeface="Posterama"/>
                <a:ea typeface="+mn-lt"/>
                <a:cs typeface="Arial"/>
              </a:rPr>
              <a:t> date </a:t>
            </a:r>
            <a:r>
              <a:rPr lang="en-US" sz="1600" err="1">
                <a:latin typeface="Posterama"/>
                <a:ea typeface="+mn-lt"/>
                <a:cs typeface="Arial"/>
              </a:rPr>
              <a:t>duc</a:t>
            </a:r>
            <a:r>
              <a:rPr lang="en-US" sz="1600">
                <a:latin typeface="Posterama"/>
                <a:ea typeface="+mn-lt"/>
                <a:cs typeface="Arial"/>
              </a:rPr>
              <a:t> la un </a:t>
            </a:r>
            <a:r>
              <a:rPr lang="en-US" sz="1600" err="1">
                <a:latin typeface="Posterama"/>
                <a:ea typeface="+mn-lt"/>
                <a:cs typeface="Arial"/>
              </a:rPr>
              <a:t>rezultat</a:t>
            </a:r>
            <a:r>
              <a:rPr lang="en-US" sz="1600">
                <a:latin typeface="Posterama"/>
                <a:ea typeface="+mn-lt"/>
                <a:cs typeface="Arial"/>
              </a:rPr>
              <a:t> </a:t>
            </a:r>
            <a:r>
              <a:rPr lang="en-US" sz="1600" err="1">
                <a:latin typeface="Posterama"/>
                <a:ea typeface="+mn-lt"/>
                <a:cs typeface="Arial"/>
              </a:rPr>
              <a:t>mai</a:t>
            </a:r>
            <a:r>
              <a:rPr lang="en-US" sz="1600">
                <a:latin typeface="Posterama"/>
                <a:ea typeface="+mn-lt"/>
                <a:cs typeface="Arial"/>
              </a:rPr>
              <a:t> bun, </a:t>
            </a:r>
            <a:r>
              <a:rPr lang="en-US" sz="1600" err="1">
                <a:latin typeface="Posterama"/>
                <a:ea typeface="+mn-lt"/>
                <a:cs typeface="Arial"/>
              </a:rPr>
              <a:t>mai</a:t>
            </a:r>
            <a:r>
              <a:rPr lang="en-US" sz="1600">
                <a:latin typeface="Posterama"/>
                <a:ea typeface="+mn-lt"/>
                <a:cs typeface="Arial"/>
              </a:rPr>
              <a:t> ales </a:t>
            </a:r>
            <a:r>
              <a:rPr lang="en-US" sz="1600" err="1">
                <a:latin typeface="Posterama"/>
                <a:ea typeface="+mn-lt"/>
                <a:cs typeface="Arial"/>
              </a:rPr>
              <a:t>când</a:t>
            </a:r>
            <a:r>
              <a:rPr lang="en-US" sz="1600">
                <a:latin typeface="Posterama"/>
                <a:ea typeface="+mn-lt"/>
                <a:cs typeface="Arial"/>
              </a:rPr>
              <a:t> </a:t>
            </a:r>
            <a:r>
              <a:rPr lang="en-US" sz="1600" err="1">
                <a:latin typeface="Posterama"/>
                <a:ea typeface="+mn-lt"/>
                <a:cs typeface="Arial"/>
              </a:rPr>
              <a:t>varianța</a:t>
            </a:r>
            <a:r>
              <a:rPr lang="en-US" sz="1600">
                <a:latin typeface="Posterama"/>
                <a:ea typeface="+mn-lt"/>
                <a:cs typeface="Arial"/>
              </a:rPr>
              <a:t> </a:t>
            </a:r>
            <a:r>
              <a:rPr lang="en-US" sz="1600" err="1">
                <a:latin typeface="Posterama"/>
                <a:ea typeface="+mn-lt"/>
                <a:cs typeface="Arial"/>
              </a:rPr>
              <a:t>rezultatelor</a:t>
            </a:r>
            <a:r>
              <a:rPr lang="en-US" sz="1600">
                <a:latin typeface="Posterama"/>
                <a:ea typeface="+mn-lt"/>
                <a:cs typeface="Arial"/>
              </a:rPr>
              <a:t> </a:t>
            </a:r>
            <a:r>
              <a:rPr lang="en-US" sz="1600" err="1">
                <a:latin typeface="Posterama"/>
                <a:ea typeface="+mn-lt"/>
                <a:cs typeface="Arial"/>
              </a:rPr>
              <a:t>imediat</a:t>
            </a:r>
            <a:r>
              <a:rPr lang="en-US" sz="1600">
                <a:latin typeface="Posterama"/>
                <a:ea typeface="+mn-lt"/>
                <a:cs typeface="Arial"/>
              </a:rPr>
              <a:t> </a:t>
            </a:r>
            <a:r>
              <a:rPr lang="en-US" sz="1600" err="1">
                <a:latin typeface="Posterama"/>
                <a:ea typeface="+mn-lt"/>
                <a:cs typeface="Arial"/>
              </a:rPr>
              <a:t>următoare</a:t>
            </a:r>
            <a:r>
              <a:rPr lang="en-US" sz="1600">
                <a:latin typeface="Posterama"/>
                <a:ea typeface="+mn-lt"/>
                <a:cs typeface="Arial"/>
              </a:rPr>
              <a:t> </a:t>
            </a:r>
            <a:r>
              <a:rPr lang="en-US" sz="1600" err="1">
                <a:latin typeface="Posterama"/>
                <a:ea typeface="+mn-lt"/>
                <a:cs typeface="Arial"/>
              </a:rPr>
              <a:t>este</a:t>
            </a:r>
            <a:r>
              <a:rPr lang="en-US" sz="1600">
                <a:latin typeface="Posterama"/>
                <a:ea typeface="+mn-lt"/>
                <a:cs typeface="Arial"/>
              </a:rPr>
              <a:t> </a:t>
            </a:r>
            <a:r>
              <a:rPr lang="en-US" sz="1600" err="1">
                <a:latin typeface="Posterama"/>
                <a:ea typeface="+mn-lt"/>
                <a:cs typeface="Arial"/>
              </a:rPr>
              <a:t>mică</a:t>
            </a:r>
            <a:r>
              <a:rPr lang="en-US" sz="1600">
                <a:latin typeface="Posterama"/>
                <a:ea typeface="+mn-lt"/>
                <a:cs typeface="Arial"/>
              </a:rPr>
              <a:t>.</a:t>
            </a:r>
            <a:endParaRPr lang="en-US" sz="1600">
              <a:latin typeface="Posterama"/>
              <a:cs typeface="Posterama"/>
            </a:endParaRPr>
          </a:p>
          <a:p>
            <a:pPr marL="342900" indent="-342900">
              <a:lnSpc>
                <a:spcPct val="100000"/>
              </a:lnSpc>
              <a:buFont typeface="Wingdings" panose="020B0504020202020204" pitchFamily="34" charset="0"/>
              <a:buChar char="§"/>
            </a:pPr>
            <a:r>
              <a:rPr lang="en-US" sz="1600" err="1">
                <a:latin typeface="Posterama"/>
                <a:ea typeface="+mn-lt"/>
                <a:cs typeface="+mn-lt"/>
              </a:rPr>
              <a:t>În</a:t>
            </a:r>
            <a:r>
              <a:rPr lang="en-US" sz="1600">
                <a:latin typeface="Posterama"/>
                <a:ea typeface="+mn-lt"/>
                <a:cs typeface="+mn-lt"/>
              </a:rPr>
              <a:t> Q-Network, </a:t>
            </a:r>
            <a:r>
              <a:rPr lang="en-US" sz="1600" err="1">
                <a:latin typeface="Posterama"/>
                <a:ea typeface="+mn-lt"/>
                <a:cs typeface="+mn-lt"/>
              </a:rPr>
              <a:t>valoarea</a:t>
            </a:r>
            <a:r>
              <a:rPr lang="en-US" sz="1600">
                <a:latin typeface="Posterama"/>
                <a:ea typeface="+mn-lt"/>
                <a:cs typeface="+mn-lt"/>
              </a:rPr>
              <a:t> </a:t>
            </a:r>
            <a:r>
              <a:rPr lang="en-US" sz="1600" err="1">
                <a:latin typeface="Posterama"/>
                <a:ea typeface="+mn-lt"/>
                <a:cs typeface="+mn-lt"/>
              </a:rPr>
              <a:t>curentă</a:t>
            </a:r>
            <a:r>
              <a:rPr lang="en-US" sz="1600">
                <a:latin typeface="Posterama"/>
                <a:ea typeface="+mn-lt"/>
                <a:cs typeface="+mn-lt"/>
              </a:rPr>
              <a:t> se </a:t>
            </a:r>
            <a:r>
              <a:rPr lang="en-US" sz="1600" err="1">
                <a:latin typeface="Posterama"/>
                <a:ea typeface="+mn-lt"/>
                <a:cs typeface="+mn-lt"/>
              </a:rPr>
              <a:t>bazează</a:t>
            </a:r>
            <a:r>
              <a:rPr lang="en-US" sz="1600">
                <a:latin typeface="Posterama"/>
                <a:ea typeface="+mn-lt"/>
                <a:cs typeface="+mn-lt"/>
              </a:rPr>
              <a:t> pe </a:t>
            </a:r>
            <a:r>
              <a:rPr lang="en-US" sz="1600" err="1">
                <a:latin typeface="Posterama"/>
                <a:ea typeface="+mn-lt"/>
                <a:cs typeface="+mn-lt"/>
              </a:rPr>
              <a:t>valoarea</a:t>
            </a:r>
            <a:r>
              <a:rPr lang="en-US" sz="1600">
                <a:latin typeface="Posterama"/>
                <a:ea typeface="+mn-lt"/>
                <a:cs typeface="+mn-lt"/>
              </a:rPr>
              <a:t> </a:t>
            </a:r>
            <a:r>
              <a:rPr lang="en-US" sz="1600" err="1">
                <a:latin typeface="Posterama"/>
                <a:ea typeface="+mn-lt"/>
                <a:cs typeface="+mn-lt"/>
              </a:rPr>
              <a:t>precedenta</a:t>
            </a:r>
            <a:r>
              <a:rPr lang="en-US" sz="1600">
                <a:latin typeface="Posterama"/>
                <a:ea typeface="+mn-lt"/>
                <a:cs typeface="+mn-lt"/>
              </a:rPr>
              <a:t>, de </a:t>
            </a:r>
            <a:r>
              <a:rPr lang="en-US" sz="1600" err="1">
                <a:latin typeface="Posterama"/>
                <a:ea typeface="+mn-lt"/>
                <a:cs typeface="+mn-lt"/>
              </a:rPr>
              <a:t>aceea</a:t>
            </a:r>
            <a:r>
              <a:rPr lang="en-US" sz="1600">
                <a:latin typeface="Posterama"/>
                <a:ea typeface="+mn-lt"/>
                <a:cs typeface="+mn-lt"/>
              </a:rPr>
              <a:t> </a:t>
            </a:r>
            <a:r>
              <a:rPr lang="en-US" sz="1600" err="1">
                <a:latin typeface="Posterama"/>
                <a:ea typeface="+mn-lt"/>
                <a:cs typeface="+mn-lt"/>
              </a:rPr>
              <a:t>fostul</a:t>
            </a:r>
            <a:r>
              <a:rPr lang="en-US" sz="1600">
                <a:latin typeface="Posterama"/>
                <a:ea typeface="+mn-lt"/>
                <a:cs typeface="+mn-lt"/>
              </a:rPr>
              <a:t> Q(</a:t>
            </a:r>
            <a:r>
              <a:rPr lang="en-US" sz="1600" err="1">
                <a:latin typeface="Posterama"/>
                <a:ea typeface="+mn-lt"/>
                <a:cs typeface="+mn-lt"/>
              </a:rPr>
              <a:t>s,a</a:t>
            </a:r>
            <a:r>
              <a:rPr lang="en-US" sz="1600">
                <a:latin typeface="Posterama"/>
                <a:ea typeface="+mn-lt"/>
                <a:cs typeface="+mn-lt"/>
              </a:rPr>
              <a:t>) </a:t>
            </a:r>
            <a:r>
              <a:rPr lang="en-US" sz="1600" err="1">
                <a:latin typeface="Posterama"/>
                <a:ea typeface="+mn-lt"/>
                <a:cs typeface="+mn-lt"/>
              </a:rPr>
              <a:t>este</a:t>
            </a:r>
            <a:r>
              <a:rPr lang="en-US" sz="1600">
                <a:latin typeface="Posterama"/>
                <a:ea typeface="+mn-lt"/>
                <a:cs typeface="+mn-lt"/>
              </a:rPr>
              <a:t> </a:t>
            </a:r>
            <a:r>
              <a:rPr lang="en-US" sz="1600" err="1">
                <a:latin typeface="Posterama"/>
                <a:ea typeface="+mn-lt"/>
                <a:cs typeface="+mn-lt"/>
              </a:rPr>
              <a:t>mai</a:t>
            </a:r>
            <a:r>
              <a:rPr lang="en-US" sz="1600">
                <a:latin typeface="Posterama"/>
                <a:ea typeface="+mn-lt"/>
                <a:cs typeface="+mn-lt"/>
              </a:rPr>
              <a:t> </a:t>
            </a:r>
            <a:r>
              <a:rPr lang="en-US" sz="1600" err="1">
                <a:latin typeface="Posterama"/>
                <a:ea typeface="+mn-lt"/>
                <a:cs typeface="+mn-lt"/>
              </a:rPr>
              <a:t>apropiat</a:t>
            </a:r>
            <a:r>
              <a:rPr lang="en-US" sz="1600">
                <a:latin typeface="Posterama"/>
                <a:ea typeface="+mn-lt"/>
                <a:cs typeface="+mn-lt"/>
              </a:rPr>
              <a:t> de </a:t>
            </a:r>
            <a:r>
              <a:rPr lang="en-US" sz="1600" err="1">
                <a:latin typeface="Posterama"/>
                <a:ea typeface="+mn-lt"/>
                <a:cs typeface="+mn-lt"/>
              </a:rPr>
              <a:t>următorul</a:t>
            </a:r>
            <a:r>
              <a:rPr lang="en-US" sz="1600">
                <a:latin typeface="Posterama"/>
                <a:ea typeface="+mn-lt"/>
                <a:cs typeface="+mn-lt"/>
              </a:rPr>
              <a:t> Q(</a:t>
            </a:r>
            <a:r>
              <a:rPr lang="en-US" sz="1600" err="1">
                <a:latin typeface="Posterama"/>
                <a:ea typeface="+mn-lt"/>
                <a:cs typeface="+mn-lt"/>
              </a:rPr>
              <a:t>s,a</a:t>
            </a:r>
            <a:r>
              <a:rPr lang="en-US" sz="1600">
                <a:latin typeface="Posterama"/>
                <a:ea typeface="+mn-lt"/>
                <a:cs typeface="+mn-lt"/>
              </a:rPr>
              <a:t>), </a:t>
            </a:r>
            <a:r>
              <a:rPr lang="en-US" sz="1600" err="1">
                <a:latin typeface="Posterama"/>
                <a:ea typeface="+mn-lt"/>
                <a:cs typeface="+mn-lt"/>
              </a:rPr>
              <a:t>acesta</a:t>
            </a:r>
            <a:r>
              <a:rPr lang="en-US" sz="1600">
                <a:latin typeface="Posterama"/>
                <a:ea typeface="+mn-lt"/>
                <a:cs typeface="+mn-lt"/>
              </a:rPr>
              <a:t> </a:t>
            </a:r>
            <a:r>
              <a:rPr lang="en-US" sz="1600" err="1">
                <a:latin typeface="Posterama"/>
                <a:ea typeface="+mn-lt"/>
                <a:cs typeface="+mn-lt"/>
              </a:rPr>
              <a:t>fiind</a:t>
            </a:r>
            <a:r>
              <a:rPr lang="en-US" sz="1600">
                <a:latin typeface="Posterama"/>
                <a:ea typeface="+mn-lt"/>
                <a:cs typeface="+mn-lt"/>
              </a:rPr>
              <a:t> </a:t>
            </a:r>
            <a:r>
              <a:rPr lang="en-US" sz="1600" err="1">
                <a:latin typeface="Posterama"/>
                <a:ea typeface="+mn-lt"/>
                <a:cs typeface="+mn-lt"/>
              </a:rPr>
              <a:t>motivul</a:t>
            </a:r>
            <a:r>
              <a:rPr lang="en-US" sz="1600">
                <a:latin typeface="Posterama"/>
                <a:ea typeface="+mn-lt"/>
                <a:cs typeface="+mn-lt"/>
              </a:rPr>
              <a:t> </a:t>
            </a:r>
            <a:r>
              <a:rPr lang="en-US" sz="1600" err="1">
                <a:latin typeface="Posterama"/>
                <a:ea typeface="+mn-lt"/>
                <a:cs typeface="+mn-lt"/>
              </a:rPr>
              <a:t>pentru</a:t>
            </a:r>
            <a:r>
              <a:rPr lang="en-US" sz="1600">
                <a:latin typeface="Posterama"/>
                <a:ea typeface="+mn-lt"/>
                <a:cs typeface="+mn-lt"/>
              </a:rPr>
              <a:t> care target-</a:t>
            </a:r>
            <a:r>
              <a:rPr lang="en-US" sz="1600" err="1">
                <a:latin typeface="Posterama"/>
                <a:ea typeface="+mn-lt"/>
                <a:cs typeface="+mn-lt"/>
              </a:rPr>
              <a:t>ul</a:t>
            </a:r>
            <a:r>
              <a:rPr lang="en-US" sz="1600">
                <a:latin typeface="Posterama"/>
                <a:ea typeface="+mn-lt"/>
                <a:cs typeface="+mn-lt"/>
              </a:rPr>
              <a:t> </a:t>
            </a:r>
            <a:r>
              <a:rPr lang="en-US" sz="1600" err="1">
                <a:latin typeface="Posterama"/>
                <a:ea typeface="+mn-lt"/>
                <a:cs typeface="+mn-lt"/>
              </a:rPr>
              <a:t>probabil</a:t>
            </a:r>
            <a:r>
              <a:rPr lang="en-US" sz="1600">
                <a:latin typeface="Posterama"/>
                <a:ea typeface="+mn-lt"/>
                <a:cs typeface="+mn-lt"/>
              </a:rPr>
              <a:t> </a:t>
            </a:r>
            <a:r>
              <a:rPr lang="en-US" sz="1600" err="1">
                <a:latin typeface="Posterama"/>
                <a:ea typeface="+mn-lt"/>
                <a:cs typeface="+mn-lt"/>
              </a:rPr>
              <a:t>sa</a:t>
            </a:r>
            <a:r>
              <a:rPr lang="en-US" sz="1600">
                <a:latin typeface="Posterama"/>
                <a:ea typeface="+mn-lt"/>
                <a:cs typeface="+mn-lt"/>
              </a:rPr>
              <a:t> se </a:t>
            </a:r>
            <a:r>
              <a:rPr lang="en-US" sz="1600" err="1">
                <a:latin typeface="Posterama"/>
                <a:ea typeface="+mn-lt"/>
                <a:cs typeface="+mn-lt"/>
              </a:rPr>
              <a:t>schimbe</a:t>
            </a:r>
            <a:r>
              <a:rPr lang="en-US" sz="1600">
                <a:latin typeface="Posterama"/>
                <a:ea typeface="+mn-lt"/>
                <a:cs typeface="+mn-lt"/>
              </a:rPr>
              <a:t> cu </a:t>
            </a:r>
            <a:r>
              <a:rPr lang="en-US" sz="1600" err="1">
                <a:latin typeface="Posterama"/>
                <a:ea typeface="+mn-lt"/>
                <a:cs typeface="+mn-lt"/>
              </a:rPr>
              <a:t>fiecare</a:t>
            </a:r>
            <a:r>
              <a:rPr lang="en-US" sz="1600">
                <a:latin typeface="Posterama"/>
                <a:ea typeface="+mn-lt"/>
                <a:cs typeface="+mn-lt"/>
              </a:rPr>
              <a:t> </a:t>
            </a:r>
            <a:r>
              <a:rPr lang="en-US" sz="1600" err="1">
                <a:latin typeface="Posterama"/>
                <a:ea typeface="+mn-lt"/>
                <a:cs typeface="+mn-lt"/>
              </a:rPr>
              <a:t>actualizare</a:t>
            </a:r>
            <a:r>
              <a:rPr lang="en-US" sz="1600">
                <a:latin typeface="Posterama"/>
                <a:ea typeface="+mn-lt"/>
                <a:cs typeface="+mn-lt"/>
              </a:rPr>
              <a:t>. </a:t>
            </a:r>
            <a:r>
              <a:rPr lang="en-US" sz="1600" err="1">
                <a:latin typeface="Posterama"/>
                <a:ea typeface="+mn-lt"/>
                <a:cs typeface="+mn-lt"/>
              </a:rPr>
              <a:t>Pentru</a:t>
            </a:r>
            <a:r>
              <a:rPr lang="en-US" sz="1600">
                <a:latin typeface="Posterama"/>
                <a:ea typeface="+mn-lt"/>
                <a:cs typeface="+mn-lt"/>
              </a:rPr>
              <a:t> a </a:t>
            </a:r>
            <a:r>
              <a:rPr lang="en-US" sz="1600" err="1">
                <a:latin typeface="Posterama"/>
                <a:ea typeface="+mn-lt"/>
                <a:cs typeface="+mn-lt"/>
              </a:rPr>
              <a:t>solu</a:t>
            </a:r>
            <a:r>
              <a:rPr lang="en-US" sz="1600" err="1">
                <a:latin typeface="Posterama"/>
                <a:cs typeface="Times"/>
              </a:rPr>
              <a:t>ț</a:t>
            </a:r>
            <a:r>
              <a:rPr lang="en-US" sz="1600" err="1">
                <a:latin typeface="Posterama"/>
                <a:ea typeface="+mn-lt"/>
                <a:cs typeface="+mn-lt"/>
              </a:rPr>
              <a:t>iona</a:t>
            </a:r>
            <a:r>
              <a:rPr lang="en-US" sz="1600">
                <a:latin typeface="Posterama"/>
                <a:ea typeface="+mn-lt"/>
                <a:cs typeface="+mn-lt"/>
              </a:rPr>
              <a:t> </a:t>
            </a:r>
            <a:r>
              <a:rPr lang="en-US" sz="1600" err="1">
                <a:latin typeface="Posterama"/>
                <a:ea typeface="+mn-lt"/>
                <a:cs typeface="+mn-lt"/>
              </a:rPr>
              <a:t>problema</a:t>
            </a:r>
            <a:r>
              <a:rPr lang="en-US" sz="1600">
                <a:latin typeface="Posterama"/>
                <a:ea typeface="+mn-lt"/>
                <a:cs typeface="+mn-lt"/>
              </a:rPr>
              <a:t> </a:t>
            </a:r>
            <a:r>
              <a:rPr lang="en-US" sz="1600" err="1">
                <a:latin typeface="Posterama"/>
                <a:ea typeface="+mn-lt"/>
                <a:cs typeface="+mn-lt"/>
              </a:rPr>
              <a:t>folosim</a:t>
            </a:r>
            <a:r>
              <a:rPr lang="en-US" sz="1600">
                <a:latin typeface="Posterama"/>
                <a:ea typeface="+mn-lt"/>
                <a:cs typeface="+mn-lt"/>
              </a:rPr>
              <a:t> un target network, care </a:t>
            </a:r>
            <a:r>
              <a:rPr lang="en-US" sz="1600" err="1">
                <a:latin typeface="Posterama"/>
                <a:ea typeface="+mn-lt"/>
                <a:cs typeface="+mn-lt"/>
              </a:rPr>
              <a:t>este</a:t>
            </a:r>
            <a:r>
              <a:rPr lang="en-US" sz="1600">
                <a:latin typeface="Posterama"/>
                <a:ea typeface="+mn-lt"/>
                <a:cs typeface="+mn-lt"/>
              </a:rPr>
              <a:t> o </a:t>
            </a:r>
            <a:r>
              <a:rPr lang="en-US" sz="1600" err="1">
                <a:latin typeface="Posterama"/>
                <a:ea typeface="+mn-lt"/>
                <a:cs typeface="+mn-lt"/>
              </a:rPr>
              <a:t>copie</a:t>
            </a:r>
            <a:r>
              <a:rPr lang="en-US" sz="1600">
                <a:latin typeface="Posterama"/>
                <a:ea typeface="+mn-lt"/>
                <a:cs typeface="+mn-lt"/>
              </a:rPr>
              <a:t> a training network-</a:t>
            </a:r>
            <a:r>
              <a:rPr lang="en-US" sz="1600" err="1">
                <a:latin typeface="Posterama"/>
                <a:ea typeface="+mn-lt"/>
                <a:cs typeface="+mn-lt"/>
              </a:rPr>
              <a:t>ului</a:t>
            </a:r>
            <a:r>
              <a:rPr lang="en-US" sz="1600">
                <a:latin typeface="Posterama"/>
                <a:ea typeface="+mn-lt"/>
                <a:cs typeface="+mn-lt"/>
              </a:rPr>
              <a:t> </a:t>
            </a:r>
            <a:r>
              <a:rPr lang="en-US" sz="1600" err="1">
                <a:latin typeface="Posterama"/>
                <a:ea typeface="+mn-lt"/>
                <a:cs typeface="+mn-lt"/>
              </a:rPr>
              <a:t>înghe</a:t>
            </a:r>
            <a:r>
              <a:rPr lang="en-US" sz="1600" err="1">
                <a:latin typeface="Posterama"/>
                <a:cs typeface="Times"/>
              </a:rPr>
              <a:t>ț</a:t>
            </a:r>
            <a:r>
              <a:rPr lang="en-US" sz="1600" err="1">
                <a:latin typeface="Posterama"/>
                <a:ea typeface="+mn-lt"/>
                <a:cs typeface="+mn-lt"/>
              </a:rPr>
              <a:t>at</a:t>
            </a:r>
            <a:r>
              <a:rPr lang="en-US" sz="1600">
                <a:latin typeface="Posterama"/>
                <a:ea typeface="+mn-lt"/>
                <a:cs typeface="+mn-lt"/>
              </a:rPr>
              <a:t> in </a:t>
            </a:r>
            <a:r>
              <a:rPr lang="en-US" sz="1600" err="1">
                <a:latin typeface="Posterama"/>
                <a:ea typeface="+mn-lt"/>
                <a:cs typeface="+mn-lt"/>
              </a:rPr>
              <a:t>timp</a:t>
            </a:r>
            <a:r>
              <a:rPr lang="en-US" sz="1600">
                <a:latin typeface="Posterama"/>
                <a:ea typeface="+mn-lt"/>
                <a:cs typeface="+mn-lt"/>
              </a:rPr>
              <a:t>, </a:t>
            </a:r>
            <a:r>
              <a:rPr lang="en-US" sz="1600" err="1">
                <a:latin typeface="Posterama"/>
                <a:ea typeface="+mn-lt"/>
                <a:cs typeface="+mn-lt"/>
              </a:rPr>
              <a:t>pentru</a:t>
            </a:r>
            <a:r>
              <a:rPr lang="en-US" sz="1600">
                <a:latin typeface="Posterama"/>
                <a:ea typeface="+mn-lt"/>
                <a:cs typeface="+mn-lt"/>
              </a:rPr>
              <a:t> a </a:t>
            </a:r>
            <a:r>
              <a:rPr lang="en-US" sz="1600" err="1">
                <a:latin typeface="Posterama"/>
                <a:ea typeface="+mn-lt"/>
                <a:cs typeface="+mn-lt"/>
              </a:rPr>
              <a:t>avea</a:t>
            </a:r>
            <a:r>
              <a:rPr lang="en-US" sz="1600">
                <a:latin typeface="Posterama"/>
                <a:ea typeface="+mn-lt"/>
                <a:cs typeface="+mn-lt"/>
              </a:rPr>
              <a:t> </a:t>
            </a:r>
            <a:r>
              <a:rPr lang="en-US" sz="1600" err="1">
                <a:latin typeface="Posterama"/>
                <a:ea typeface="+mn-lt"/>
                <a:cs typeface="+mn-lt"/>
              </a:rPr>
              <a:t>cuno</a:t>
            </a:r>
            <a:r>
              <a:rPr lang="en-US" sz="1600" err="1">
                <a:latin typeface="Posterama"/>
                <a:cs typeface="Times"/>
              </a:rPr>
              <a:t>ș</a:t>
            </a:r>
            <a:r>
              <a:rPr lang="en-US" sz="1600" err="1">
                <a:latin typeface="Posterama"/>
                <a:ea typeface="+mn-lt"/>
                <a:cs typeface="+mn-lt"/>
              </a:rPr>
              <a:t>tin</a:t>
            </a:r>
            <a:r>
              <a:rPr lang="en-US" sz="1600" err="1">
                <a:latin typeface="Posterama"/>
                <a:cs typeface="Times"/>
              </a:rPr>
              <a:t>ț</a:t>
            </a:r>
            <a:r>
              <a:rPr lang="en-US" sz="1600" err="1">
                <a:latin typeface="Posterama"/>
                <a:ea typeface="+mn-lt"/>
                <a:cs typeface="+mn-lt"/>
              </a:rPr>
              <a:t>ele</a:t>
            </a:r>
            <a:r>
              <a:rPr lang="en-US" sz="1600">
                <a:latin typeface="Posterama"/>
                <a:ea typeface="+mn-lt"/>
                <a:cs typeface="+mn-lt"/>
              </a:rPr>
              <a:t> pe un </a:t>
            </a:r>
            <a:r>
              <a:rPr lang="en-US" sz="1600" err="1">
                <a:latin typeface="Posterama"/>
                <a:ea typeface="+mn-lt"/>
                <a:cs typeface="+mn-lt"/>
              </a:rPr>
              <a:t>anumit</a:t>
            </a:r>
            <a:r>
              <a:rPr lang="en-US" sz="1600">
                <a:latin typeface="Posterama"/>
                <a:ea typeface="+mn-lt"/>
                <a:cs typeface="+mn-lt"/>
              </a:rPr>
              <a:t> interval.</a:t>
            </a:r>
            <a:endParaRPr lang="en-US" sz="1600">
              <a:latin typeface="Posterama"/>
              <a:cs typeface="Posterama"/>
            </a:endParaRPr>
          </a:p>
          <a:p>
            <a:pPr marL="342900" indent="-342900">
              <a:lnSpc>
                <a:spcPct val="100000"/>
              </a:lnSpc>
              <a:buFont typeface="Wingdings" panose="020B0504020202020204" pitchFamily="34" charset="0"/>
              <a:buChar char="§"/>
            </a:pPr>
            <a:r>
              <a:rPr lang="en-US" sz="1600" err="1">
                <a:latin typeface="Posterama"/>
                <a:ea typeface="+mn-lt"/>
                <a:cs typeface="Arial"/>
              </a:rPr>
              <a:t>Pentru</a:t>
            </a:r>
            <a:r>
              <a:rPr lang="en-US" sz="1600">
                <a:latin typeface="Posterama"/>
                <a:ea typeface="+mn-lt"/>
                <a:cs typeface="Arial"/>
              </a:rPr>
              <a:t> a fi </a:t>
            </a:r>
            <a:r>
              <a:rPr lang="en-US" sz="1600" err="1">
                <a:latin typeface="Posterama"/>
                <a:ea typeface="+mn-lt"/>
                <a:cs typeface="Arial"/>
              </a:rPr>
              <a:t>eficient</a:t>
            </a:r>
            <a:r>
              <a:rPr lang="en-US" sz="1600">
                <a:latin typeface="Posterama"/>
                <a:ea typeface="+mn-lt"/>
                <a:cs typeface="Arial"/>
              </a:rPr>
              <a:t>, </a:t>
            </a:r>
            <a:r>
              <a:rPr lang="en-US" sz="1600" err="1">
                <a:latin typeface="Posterama"/>
                <a:ea typeface="+mn-lt"/>
                <a:cs typeface="Arial"/>
              </a:rPr>
              <a:t>intervalul</a:t>
            </a:r>
            <a:r>
              <a:rPr lang="en-US" sz="1600">
                <a:latin typeface="Posterama"/>
                <a:ea typeface="+mn-lt"/>
                <a:cs typeface="Arial"/>
              </a:rPr>
              <a:t> </a:t>
            </a:r>
            <a:r>
              <a:rPr lang="en-US" sz="1600" err="1">
                <a:latin typeface="Posterama"/>
                <a:ea typeface="+mn-lt"/>
                <a:cs typeface="Arial"/>
              </a:rPr>
              <a:t>trebuie</a:t>
            </a:r>
            <a:r>
              <a:rPr lang="en-US" sz="1600">
                <a:latin typeface="Posterama"/>
                <a:ea typeface="+mn-lt"/>
                <a:cs typeface="Arial"/>
              </a:rPr>
              <a:t> </a:t>
            </a:r>
            <a:r>
              <a:rPr lang="en-US" sz="1600" err="1">
                <a:latin typeface="Posterama"/>
                <a:ea typeface="+mn-lt"/>
                <a:cs typeface="Arial"/>
              </a:rPr>
              <a:t>sa</a:t>
            </a:r>
            <a:r>
              <a:rPr lang="en-US" sz="1600">
                <a:latin typeface="Posterama"/>
                <a:ea typeface="+mn-lt"/>
                <a:cs typeface="Arial"/>
              </a:rPr>
              <a:t> fie </a:t>
            </a:r>
            <a:r>
              <a:rPr lang="en-US" sz="1600" err="1">
                <a:latin typeface="Posterama"/>
                <a:ea typeface="+mn-lt"/>
                <a:cs typeface="Arial"/>
              </a:rPr>
              <a:t>suficient</a:t>
            </a:r>
            <a:r>
              <a:rPr lang="en-US" sz="1600">
                <a:latin typeface="Posterama"/>
                <a:ea typeface="+mn-lt"/>
                <a:cs typeface="Arial"/>
              </a:rPr>
              <a:t> de mare, </a:t>
            </a:r>
            <a:r>
              <a:rPr lang="en-US" sz="1600" err="1">
                <a:latin typeface="Posterama"/>
                <a:ea typeface="+mn-lt"/>
                <a:cs typeface="Arial"/>
              </a:rPr>
              <a:t>astfel</a:t>
            </a:r>
            <a:r>
              <a:rPr lang="en-US" sz="1600">
                <a:latin typeface="Posterama"/>
                <a:ea typeface="+mn-lt"/>
                <a:cs typeface="Arial"/>
              </a:rPr>
              <a:t> </a:t>
            </a:r>
            <a:r>
              <a:rPr lang="en-US" sz="1600" err="1">
                <a:latin typeface="Posterama"/>
                <a:ea typeface="+mn-lt"/>
                <a:cs typeface="Arial"/>
              </a:rPr>
              <a:t>încât</a:t>
            </a:r>
            <a:r>
              <a:rPr lang="en-US" sz="1600">
                <a:latin typeface="Posterama"/>
                <a:ea typeface="+mn-lt"/>
                <a:cs typeface="Arial"/>
              </a:rPr>
              <a:t> </a:t>
            </a:r>
            <a:r>
              <a:rPr lang="en-US" sz="1600" err="1">
                <a:latin typeface="Posterama"/>
                <a:ea typeface="+mn-lt"/>
                <a:cs typeface="Arial"/>
              </a:rPr>
              <a:t>re</a:t>
            </a:r>
            <a:r>
              <a:rPr lang="en-US" sz="1600" err="1">
                <a:latin typeface="Posterama"/>
                <a:cs typeface="Arial"/>
              </a:rPr>
              <a:t>ț</a:t>
            </a:r>
            <a:r>
              <a:rPr lang="en-US" sz="1600" err="1">
                <a:latin typeface="Posterama"/>
                <a:ea typeface="+mn-lt"/>
                <a:cs typeface="Arial"/>
              </a:rPr>
              <a:t>eaua</a:t>
            </a:r>
            <a:r>
              <a:rPr lang="en-US" sz="1600">
                <a:latin typeface="Posterama"/>
                <a:ea typeface="+mn-lt"/>
                <a:cs typeface="Arial"/>
              </a:rPr>
              <a:t> </a:t>
            </a:r>
            <a:r>
              <a:rPr lang="en-US" sz="1600" err="1">
                <a:latin typeface="Posterama"/>
                <a:ea typeface="+mn-lt"/>
                <a:cs typeface="Arial"/>
              </a:rPr>
              <a:t>originala</a:t>
            </a:r>
            <a:r>
              <a:rPr lang="en-US" sz="1600">
                <a:latin typeface="Posterama"/>
                <a:ea typeface="+mn-lt"/>
                <a:cs typeface="Arial"/>
              </a:rPr>
              <a:t> </a:t>
            </a:r>
            <a:r>
              <a:rPr lang="en-US" sz="1600" err="1">
                <a:latin typeface="Posterama"/>
                <a:ea typeface="+mn-lt"/>
                <a:cs typeface="Arial"/>
              </a:rPr>
              <a:t>sa</a:t>
            </a:r>
            <a:r>
              <a:rPr lang="en-US" sz="1600">
                <a:latin typeface="Posterama"/>
                <a:ea typeface="+mn-lt"/>
                <a:cs typeface="Arial"/>
              </a:rPr>
              <a:t> </a:t>
            </a:r>
            <a:r>
              <a:rPr lang="en-US" sz="1600" err="1">
                <a:latin typeface="Posterama"/>
                <a:ea typeface="+mn-lt"/>
                <a:cs typeface="Arial"/>
              </a:rPr>
              <a:t>aibă</a:t>
            </a:r>
            <a:r>
              <a:rPr lang="en-US" sz="1600">
                <a:latin typeface="Posterama"/>
                <a:ea typeface="+mn-lt"/>
                <a:cs typeface="Arial"/>
              </a:rPr>
              <a:t> </a:t>
            </a:r>
            <a:r>
              <a:rPr lang="en-US" sz="1600" err="1">
                <a:latin typeface="Posterama"/>
                <a:ea typeface="+mn-lt"/>
                <a:cs typeface="Arial"/>
              </a:rPr>
              <a:t>timp</a:t>
            </a:r>
            <a:r>
              <a:rPr lang="en-US" sz="1600">
                <a:latin typeface="Posterama"/>
                <a:ea typeface="+mn-lt"/>
                <a:cs typeface="Arial"/>
              </a:rPr>
              <a:t> </a:t>
            </a:r>
            <a:r>
              <a:rPr lang="en-US" sz="1600" err="1">
                <a:latin typeface="Posterama"/>
                <a:ea typeface="+mn-lt"/>
                <a:cs typeface="Arial"/>
              </a:rPr>
              <a:t>pentru</a:t>
            </a:r>
            <a:r>
              <a:rPr lang="en-US" sz="1600">
                <a:latin typeface="Posterama"/>
                <a:ea typeface="+mn-lt"/>
                <a:cs typeface="Arial"/>
              </a:rPr>
              <a:t> a converge.</a:t>
            </a:r>
            <a:endParaRPr lang="en-US" sz="1600">
              <a:latin typeface="Posterama"/>
              <a:cs typeface="Arial"/>
            </a:endParaRPr>
          </a:p>
          <a:p>
            <a:pPr marL="342900" indent="-342900">
              <a:lnSpc>
                <a:spcPct val="100000"/>
              </a:lnSpc>
              <a:buFont typeface="Wingdings" panose="020B0504020202020204" pitchFamily="34" charset="0"/>
              <a:buChar char="§"/>
            </a:pPr>
            <a:endParaRPr lang="en-US" sz="1600">
              <a:latin typeface="Avenir Next LT Pro"/>
              <a:cs typeface="Arial"/>
            </a:endParaRPr>
          </a:p>
          <a:p>
            <a:pPr>
              <a:lnSpc>
                <a:spcPct val="100000"/>
              </a:lnSpc>
            </a:pPr>
            <a:endParaRPr lang="en-US" sz="1600">
              <a:latin typeface="Arial"/>
              <a:cs typeface="Arial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64ADF8E3-1B35-4C33-95FB-BAAD781AF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58188" y="0"/>
            <a:ext cx="2933812" cy="2750153"/>
          </a:xfrm>
          <a:custGeom>
            <a:avLst/>
            <a:gdLst>
              <a:gd name="connsiteX0" fmla="*/ 1067830 w 2933812"/>
              <a:gd name="connsiteY0" fmla="*/ 776732 h 2750153"/>
              <a:gd name="connsiteX1" fmla="*/ 1305537 w 2933812"/>
              <a:gd name="connsiteY1" fmla="*/ 842083 h 2750153"/>
              <a:gd name="connsiteX2" fmla="*/ 1421053 w 2933812"/>
              <a:gd name="connsiteY2" fmla="*/ 1397856 h 2750153"/>
              <a:gd name="connsiteX3" fmla="*/ 865267 w 2933812"/>
              <a:gd name="connsiteY3" fmla="*/ 1513301 h 2750153"/>
              <a:gd name="connsiteX4" fmla="*/ 749819 w 2933812"/>
              <a:gd name="connsiteY4" fmla="*/ 957568 h 2750153"/>
              <a:gd name="connsiteX5" fmla="*/ 836727 w 2933812"/>
              <a:gd name="connsiteY5" fmla="*/ 862679 h 2750153"/>
              <a:gd name="connsiteX6" fmla="*/ 1067830 w 2933812"/>
              <a:gd name="connsiteY6" fmla="*/ 776732 h 2750153"/>
              <a:gd name="connsiteX7" fmla="*/ 209205 w 2933812"/>
              <a:gd name="connsiteY7" fmla="*/ 551704 h 2750153"/>
              <a:gd name="connsiteX8" fmla="*/ 328901 w 2933812"/>
              <a:gd name="connsiteY8" fmla="*/ 567267 h 2750153"/>
              <a:gd name="connsiteX9" fmla="*/ 460887 w 2933812"/>
              <a:gd name="connsiteY9" fmla="*/ 878648 h 2750153"/>
              <a:gd name="connsiteX10" fmla="*/ 149506 w 2933812"/>
              <a:gd name="connsiteY10" fmla="*/ 1010633 h 2750153"/>
              <a:gd name="connsiteX11" fmla="*/ 17517 w 2933812"/>
              <a:gd name="connsiteY11" fmla="*/ 699260 h 2750153"/>
              <a:gd name="connsiteX12" fmla="*/ 97142 w 2933812"/>
              <a:gd name="connsiteY12" fmla="*/ 596577 h 2750153"/>
              <a:gd name="connsiteX13" fmla="*/ 209205 w 2933812"/>
              <a:gd name="connsiteY13" fmla="*/ 551704 h 2750153"/>
              <a:gd name="connsiteX14" fmla="*/ 603014 w 2933812"/>
              <a:gd name="connsiteY14" fmla="*/ 0 h 2750153"/>
              <a:gd name="connsiteX15" fmla="*/ 2933812 w 2933812"/>
              <a:gd name="connsiteY15" fmla="*/ 0 h 2750153"/>
              <a:gd name="connsiteX16" fmla="*/ 2933812 w 2933812"/>
              <a:gd name="connsiteY16" fmla="*/ 2748233 h 2750153"/>
              <a:gd name="connsiteX17" fmla="*/ 2877044 w 2933812"/>
              <a:gd name="connsiteY17" fmla="*/ 2704219 h 2750153"/>
              <a:gd name="connsiteX18" fmla="*/ 1987800 w 2933812"/>
              <a:gd name="connsiteY18" fmla="*/ 2707378 h 2750153"/>
              <a:gd name="connsiteX19" fmla="*/ 1571775 w 2933812"/>
              <a:gd name="connsiteY19" fmla="*/ 2085562 h 2750153"/>
              <a:gd name="connsiteX20" fmla="*/ 2085622 w 2933812"/>
              <a:gd name="connsiteY20" fmla="*/ 1038354 h 2750153"/>
              <a:gd name="connsiteX21" fmla="*/ 1614635 w 2933812"/>
              <a:gd name="connsiteY21" fmla="*/ 560521 h 2750153"/>
              <a:gd name="connsiteX22" fmla="*/ 825009 w 2933812"/>
              <a:gd name="connsiteY22" fmla="*/ 518839 h 2750153"/>
              <a:gd name="connsiteX23" fmla="*/ 599925 w 2933812"/>
              <a:gd name="connsiteY23" fmla="*/ 14372 h 2750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933812" h="2750153">
                <a:moveTo>
                  <a:pt x="1067830" y="776732"/>
                </a:moveTo>
                <a:cubicBezTo>
                  <a:pt x="1150031" y="773119"/>
                  <a:pt x="1233332" y="794722"/>
                  <a:pt x="1305537" y="842083"/>
                </a:cubicBezTo>
                <a:cubicBezTo>
                  <a:pt x="1490941" y="963689"/>
                  <a:pt x="1542616" y="1212493"/>
                  <a:pt x="1421053" y="1397856"/>
                </a:cubicBezTo>
                <a:cubicBezTo>
                  <a:pt x="1299424" y="1583173"/>
                  <a:pt x="1050671" y="1634906"/>
                  <a:pt x="865267" y="1513301"/>
                </a:cubicBezTo>
                <a:cubicBezTo>
                  <a:pt x="679936" y="1391729"/>
                  <a:pt x="628260" y="1142925"/>
                  <a:pt x="749819" y="957568"/>
                </a:cubicBezTo>
                <a:cubicBezTo>
                  <a:pt x="773570" y="921529"/>
                  <a:pt x="802922" y="889506"/>
                  <a:pt x="836727" y="862679"/>
                </a:cubicBezTo>
                <a:cubicBezTo>
                  <a:pt x="904529" y="809175"/>
                  <a:pt x="985629" y="780345"/>
                  <a:pt x="1067830" y="776732"/>
                </a:cubicBezTo>
                <a:close/>
                <a:moveTo>
                  <a:pt x="209205" y="551704"/>
                </a:moveTo>
                <a:cubicBezTo>
                  <a:pt x="249147" y="546653"/>
                  <a:pt x="290360" y="551675"/>
                  <a:pt x="328901" y="567267"/>
                </a:cubicBezTo>
                <a:cubicBezTo>
                  <a:pt x="451346" y="616809"/>
                  <a:pt x="510410" y="756201"/>
                  <a:pt x="460887" y="878648"/>
                </a:cubicBezTo>
                <a:cubicBezTo>
                  <a:pt x="411366" y="1001087"/>
                  <a:pt x="271948" y="1060182"/>
                  <a:pt x="149506" y="1010633"/>
                </a:cubicBezTo>
                <a:cubicBezTo>
                  <a:pt x="27060" y="961092"/>
                  <a:pt x="-32003" y="821699"/>
                  <a:pt x="17517" y="699260"/>
                </a:cubicBezTo>
                <a:cubicBezTo>
                  <a:pt x="34058" y="658332"/>
                  <a:pt x="61655" y="622811"/>
                  <a:pt x="97142" y="596577"/>
                </a:cubicBezTo>
                <a:cubicBezTo>
                  <a:pt x="130594" y="571878"/>
                  <a:pt x="169264" y="556754"/>
                  <a:pt x="209205" y="551704"/>
                </a:cubicBezTo>
                <a:close/>
                <a:moveTo>
                  <a:pt x="603014" y="0"/>
                </a:moveTo>
                <a:lnTo>
                  <a:pt x="2933812" y="0"/>
                </a:lnTo>
                <a:lnTo>
                  <a:pt x="2933812" y="2748233"/>
                </a:lnTo>
                <a:lnTo>
                  <a:pt x="2877044" y="2704219"/>
                </a:lnTo>
                <a:cubicBezTo>
                  <a:pt x="2590402" y="2543052"/>
                  <a:pt x="2331640" y="2859871"/>
                  <a:pt x="1987800" y="2707378"/>
                </a:cubicBezTo>
                <a:cubicBezTo>
                  <a:pt x="1763640" y="2607782"/>
                  <a:pt x="1580044" y="2342268"/>
                  <a:pt x="1571775" y="2085562"/>
                </a:cubicBezTo>
                <a:cubicBezTo>
                  <a:pt x="1556983" y="1612648"/>
                  <a:pt x="2147977" y="1430482"/>
                  <a:pt x="2085622" y="1038354"/>
                </a:cubicBezTo>
                <a:cubicBezTo>
                  <a:pt x="2048252" y="804151"/>
                  <a:pt x="1799013" y="625551"/>
                  <a:pt x="1614635" y="560521"/>
                </a:cubicBezTo>
                <a:cubicBezTo>
                  <a:pt x="1263737" y="436354"/>
                  <a:pt x="1061091" y="667936"/>
                  <a:pt x="825009" y="518839"/>
                </a:cubicBezTo>
                <a:cubicBezTo>
                  <a:pt x="671642" y="421917"/>
                  <a:pt x="576178" y="209445"/>
                  <a:pt x="599925" y="1437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88899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7C9C16C-ECC3-12D7-A3DD-7CEE13D375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6ADA084-C86B-4F3C-8077-6A8999CC46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627469-B148-E8F0-E728-CD27B3614D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551" y="806781"/>
            <a:ext cx="6619530" cy="2578019"/>
          </a:xfrm>
        </p:spPr>
        <p:txBody>
          <a:bodyPr vert="horz" lIns="91440" tIns="45720" rIns="91440" bIns="45720" rtlCol="0"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3200" i="1" err="1">
                <a:ea typeface="+mj-lt"/>
                <a:cs typeface="+mj-lt"/>
              </a:rPr>
              <a:t>Titlul</a:t>
            </a:r>
            <a:r>
              <a:rPr lang="en-US" sz="3200" i="1">
                <a:ea typeface="+mj-lt"/>
                <a:cs typeface="+mj-lt"/>
              </a:rPr>
              <a:t> </a:t>
            </a:r>
            <a:r>
              <a:rPr lang="en-US" sz="3200" i="1">
                <a:solidFill>
                  <a:schemeClr val="accent6">
                    <a:lumMod val="75000"/>
                  </a:schemeClr>
                </a:solidFill>
                <a:ea typeface="+mj-lt"/>
                <a:cs typeface="+mj-lt"/>
              </a:rPr>
              <a:t>original </a:t>
            </a:r>
            <a:r>
              <a:rPr lang="en-US" sz="3200" i="1">
                <a:ea typeface="+mj-lt"/>
                <a:cs typeface="+mj-lt"/>
              </a:rPr>
              <a:t>al </a:t>
            </a:r>
            <a:r>
              <a:rPr lang="en-US" sz="3200" i="1" err="1">
                <a:ea typeface="+mj-lt"/>
                <a:cs typeface="+mj-lt"/>
              </a:rPr>
              <a:t>articolului</a:t>
            </a:r>
            <a:r>
              <a:rPr lang="en-US" sz="3200" i="1">
                <a:ea typeface="+mj-lt"/>
                <a:cs typeface="+mj-lt"/>
              </a:rPr>
              <a:t>:</a:t>
            </a:r>
            <a:br>
              <a:rPr lang="en-US" sz="3200" i="1">
                <a:ea typeface="+mj-lt"/>
                <a:cs typeface="+mj-lt"/>
              </a:rPr>
            </a:br>
            <a:r>
              <a:rPr lang="en-US" sz="3200" i="1" u="sng">
                <a:ea typeface="+mj-lt"/>
                <a:cs typeface="+mj-lt"/>
              </a:rPr>
              <a:t>Automated Lane Change Strategy using </a:t>
            </a:r>
            <a:br>
              <a:rPr lang="en-US" sz="3200" i="1" u="sng">
                <a:ea typeface="+mj-lt"/>
                <a:cs typeface="+mj-lt"/>
              </a:rPr>
            </a:br>
            <a:r>
              <a:rPr lang="en-US" sz="3200" i="1" u="sng">
                <a:solidFill>
                  <a:schemeClr val="accent1">
                    <a:lumMod val="75000"/>
                  </a:schemeClr>
                </a:solidFill>
                <a:ea typeface="+mj-lt"/>
                <a:cs typeface="+mj-lt"/>
              </a:rPr>
              <a:t>Proximal Policy Optimization </a:t>
            </a:r>
            <a:r>
              <a:rPr lang="en-US" sz="3200" i="1" u="sng">
                <a:solidFill>
                  <a:srgbClr val="000000"/>
                </a:solidFill>
                <a:ea typeface="+mj-lt"/>
                <a:cs typeface="+mj-lt"/>
              </a:rPr>
              <a:t>-based</a:t>
            </a:r>
            <a:r>
              <a:rPr lang="en-US" sz="3200" i="1" u="sng">
                <a:ea typeface="+mj-lt"/>
                <a:cs typeface="+mj-lt"/>
              </a:rPr>
              <a:t> Deep Reinforcement Learning</a:t>
            </a:r>
            <a:endParaRPr lang="en-US" sz="3200" i="1" u="sng">
              <a:cs typeface="Posterama"/>
            </a:endParaRPr>
          </a:p>
          <a:p>
            <a:pPr>
              <a:lnSpc>
                <a:spcPct val="90000"/>
              </a:lnSpc>
            </a:pPr>
            <a:endParaRPr lang="en-US" sz="2100">
              <a:cs typeface="Posterama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08B8E4-2C4A-2129-5264-83D3506FD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492" y="4199877"/>
            <a:ext cx="5355276" cy="918671"/>
          </a:xfrm>
        </p:spPr>
        <p:txBody>
          <a:bodyPr anchor="t">
            <a:normAutofit/>
          </a:bodyPr>
          <a:lstStyle/>
          <a:p>
            <a:r>
              <a:rPr lang="en-US" i="1">
                <a:ea typeface="+mn-lt"/>
                <a:cs typeface="+mn-lt"/>
              </a:rPr>
              <a:t>Fei Ye, </a:t>
            </a:r>
            <a:r>
              <a:rPr lang="en-US" i="1" err="1">
                <a:ea typeface="+mn-lt"/>
                <a:cs typeface="+mn-lt"/>
              </a:rPr>
              <a:t>Xuxin</a:t>
            </a:r>
            <a:r>
              <a:rPr lang="en-US" i="1">
                <a:ea typeface="+mn-lt"/>
                <a:cs typeface="+mn-lt"/>
              </a:rPr>
              <a:t> Cheng, Pin Wang, Ching-Yao Chan and </a:t>
            </a:r>
            <a:r>
              <a:rPr lang="en-US" i="1" err="1">
                <a:ea typeface="+mn-lt"/>
                <a:cs typeface="+mn-lt"/>
              </a:rPr>
              <a:t>Jiucai</a:t>
            </a:r>
            <a:r>
              <a:rPr lang="en-US" i="1">
                <a:ea typeface="+mn-lt"/>
                <a:cs typeface="+mn-lt"/>
              </a:rPr>
              <a:t> Zhang</a:t>
            </a:r>
            <a:endParaRPr lang="en-US"/>
          </a:p>
          <a:p>
            <a:endParaRPr lang="en-US"/>
          </a:p>
        </p:txBody>
      </p:sp>
      <p:pic>
        <p:nvPicPr>
          <p:cNvPr id="16" name="Picture 15" descr="A close up of a document&#10;&#10;Description automatically generated">
            <a:extLst>
              <a:ext uri="{FF2B5EF4-FFF2-40B4-BE49-F238E27FC236}">
                <a16:creationId xmlns:a16="http://schemas.microsoft.com/office/drawing/2014/main" id="{5CC2A6F0-1A56-753C-DE5F-BE643900B6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020" b="6020"/>
          <a:stretch/>
        </p:blipFill>
        <p:spPr>
          <a:xfrm>
            <a:off x="6364448" y="10"/>
            <a:ext cx="5827552" cy="6857990"/>
          </a:xfrm>
          <a:custGeom>
            <a:avLst/>
            <a:gdLst/>
            <a:ahLst/>
            <a:cxnLst/>
            <a:rect l="l" t="t" r="r" b="b"/>
            <a:pathLst>
              <a:path w="5827552" h="6858000">
                <a:moveTo>
                  <a:pt x="391440" y="4232571"/>
                </a:moveTo>
                <a:cubicBezTo>
                  <a:pt x="581049" y="4232571"/>
                  <a:pt x="734757" y="4386279"/>
                  <a:pt x="734757" y="4575888"/>
                </a:cubicBezTo>
                <a:cubicBezTo>
                  <a:pt x="734757" y="4765497"/>
                  <a:pt x="581049" y="4919205"/>
                  <a:pt x="391440" y="4919205"/>
                </a:cubicBezTo>
                <a:cubicBezTo>
                  <a:pt x="201831" y="4919205"/>
                  <a:pt x="48123" y="4765497"/>
                  <a:pt x="48123" y="4575888"/>
                </a:cubicBezTo>
                <a:cubicBezTo>
                  <a:pt x="48123" y="4386279"/>
                  <a:pt x="201831" y="4232571"/>
                  <a:pt x="391440" y="4232571"/>
                </a:cubicBezTo>
                <a:close/>
                <a:moveTo>
                  <a:pt x="247368" y="1806694"/>
                </a:moveTo>
                <a:cubicBezTo>
                  <a:pt x="383986" y="1806694"/>
                  <a:pt x="494736" y="1917444"/>
                  <a:pt x="494736" y="2054062"/>
                </a:cubicBezTo>
                <a:cubicBezTo>
                  <a:pt x="494736" y="2190680"/>
                  <a:pt x="383986" y="2301430"/>
                  <a:pt x="247368" y="2301430"/>
                </a:cubicBezTo>
                <a:cubicBezTo>
                  <a:pt x="110750" y="2301430"/>
                  <a:pt x="0" y="2190680"/>
                  <a:pt x="0" y="2054062"/>
                </a:cubicBezTo>
                <a:cubicBezTo>
                  <a:pt x="0" y="1917444"/>
                  <a:pt x="110750" y="1806694"/>
                  <a:pt x="247368" y="1806694"/>
                </a:cubicBezTo>
                <a:close/>
                <a:moveTo>
                  <a:pt x="247369" y="1294715"/>
                </a:moveTo>
                <a:cubicBezTo>
                  <a:pt x="326938" y="1294715"/>
                  <a:pt x="391441" y="1359218"/>
                  <a:pt x="391441" y="1438787"/>
                </a:cubicBezTo>
                <a:cubicBezTo>
                  <a:pt x="391441" y="1518356"/>
                  <a:pt x="326938" y="1582859"/>
                  <a:pt x="247369" y="1582859"/>
                </a:cubicBezTo>
                <a:cubicBezTo>
                  <a:pt x="167800" y="1582859"/>
                  <a:pt x="103297" y="1518356"/>
                  <a:pt x="103297" y="1438787"/>
                </a:cubicBezTo>
                <a:cubicBezTo>
                  <a:pt x="103297" y="1359218"/>
                  <a:pt x="167800" y="1294715"/>
                  <a:pt x="247369" y="1294715"/>
                </a:cubicBezTo>
                <a:close/>
                <a:moveTo>
                  <a:pt x="480671" y="0"/>
                </a:moveTo>
                <a:lnTo>
                  <a:pt x="5827552" y="0"/>
                </a:lnTo>
                <a:lnTo>
                  <a:pt x="5827552" y="6858000"/>
                </a:lnTo>
                <a:lnTo>
                  <a:pt x="5825818" y="6858000"/>
                </a:lnTo>
                <a:lnTo>
                  <a:pt x="236731" y="6858000"/>
                </a:lnTo>
                <a:lnTo>
                  <a:pt x="225831" y="6841105"/>
                </a:lnTo>
                <a:cubicBezTo>
                  <a:pt x="35993" y="6490332"/>
                  <a:pt x="58970" y="6027176"/>
                  <a:pt x="314550" y="5720066"/>
                </a:cubicBezTo>
                <a:cubicBezTo>
                  <a:pt x="1530043" y="4259025"/>
                  <a:pt x="615593" y="4079388"/>
                  <a:pt x="503588" y="3464278"/>
                </a:cubicBezTo>
                <a:cubicBezTo>
                  <a:pt x="330606" y="2514465"/>
                  <a:pt x="722867" y="2276432"/>
                  <a:pt x="675681" y="1809180"/>
                </a:cubicBezTo>
                <a:cubicBezTo>
                  <a:pt x="624359" y="1301070"/>
                  <a:pt x="219491" y="1102027"/>
                  <a:pt x="245003" y="646882"/>
                </a:cubicBezTo>
                <a:cubicBezTo>
                  <a:pt x="249830" y="424885"/>
                  <a:pt x="318025" y="228632"/>
                  <a:pt x="431196" y="6414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41196277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79694A1-7C01-3350-A676-B2FE19ED59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10">
            <a:extLst>
              <a:ext uri="{FF2B5EF4-FFF2-40B4-BE49-F238E27FC236}">
                <a16:creationId xmlns:a16="http://schemas.microsoft.com/office/drawing/2014/main" id="{876BDF4D-4826-490A-8307-7247A295E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: Shape 12">
            <a:extLst>
              <a:ext uri="{FF2B5EF4-FFF2-40B4-BE49-F238E27FC236}">
                <a16:creationId xmlns:a16="http://schemas.microsoft.com/office/drawing/2014/main" id="{2E0FF4CF-25CB-4537-9BBF-28B36C76BE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65328" y="1352190"/>
            <a:ext cx="7823624" cy="5505810"/>
          </a:xfrm>
          <a:custGeom>
            <a:avLst/>
            <a:gdLst>
              <a:gd name="connsiteX0" fmla="*/ 7676365 w 7823624"/>
              <a:gd name="connsiteY0" fmla="*/ 583688 h 5505810"/>
              <a:gd name="connsiteX1" fmla="*/ 7807957 w 7823624"/>
              <a:gd name="connsiteY1" fmla="*/ 609260 h 5505810"/>
              <a:gd name="connsiteX2" fmla="*/ 7823624 w 7823624"/>
              <a:gd name="connsiteY2" fmla="*/ 618028 h 5505810"/>
              <a:gd name="connsiteX3" fmla="*/ 7823624 w 7823624"/>
              <a:gd name="connsiteY3" fmla="*/ 1356037 h 5505810"/>
              <a:gd name="connsiteX4" fmla="*/ 7783921 w 7823624"/>
              <a:gd name="connsiteY4" fmla="*/ 1367061 h 5505810"/>
              <a:gd name="connsiteX5" fmla="*/ 7685829 w 7823624"/>
              <a:gd name="connsiteY5" fmla="*/ 1364631 h 5505810"/>
              <a:gd name="connsiteX6" fmla="*/ 7556041 w 7823624"/>
              <a:gd name="connsiteY6" fmla="*/ 1308528 h 5505810"/>
              <a:gd name="connsiteX7" fmla="*/ 7412440 w 7823624"/>
              <a:gd name="connsiteY7" fmla="*/ 765688 h 5505810"/>
              <a:gd name="connsiteX8" fmla="*/ 7676365 w 7823624"/>
              <a:gd name="connsiteY8" fmla="*/ 583688 h 5505810"/>
              <a:gd name="connsiteX9" fmla="*/ 7062857 w 7823624"/>
              <a:gd name="connsiteY9" fmla="*/ 396783 h 5505810"/>
              <a:gd name="connsiteX10" fmla="*/ 7127059 w 7823624"/>
              <a:gd name="connsiteY10" fmla="*/ 424535 h 5505810"/>
              <a:gd name="connsiteX11" fmla="*/ 7198094 w 7823624"/>
              <a:gd name="connsiteY11" fmla="*/ 693059 h 5505810"/>
              <a:gd name="connsiteX12" fmla="*/ 7099157 w 7823624"/>
              <a:gd name="connsiteY12" fmla="*/ 778505 h 5505810"/>
              <a:gd name="connsiteX13" fmla="*/ 7034998 w 7823624"/>
              <a:gd name="connsiteY13" fmla="*/ 780480 h 5505810"/>
              <a:gd name="connsiteX14" fmla="*/ 6970795 w 7823624"/>
              <a:gd name="connsiteY14" fmla="*/ 752727 h 5505810"/>
              <a:gd name="connsiteX15" fmla="*/ 6899760 w 7823624"/>
              <a:gd name="connsiteY15" fmla="*/ 484203 h 5505810"/>
              <a:gd name="connsiteX16" fmla="*/ 7062857 w 7823624"/>
              <a:gd name="connsiteY16" fmla="*/ 396783 h 5505810"/>
              <a:gd name="connsiteX17" fmla="*/ 1780739 w 7823624"/>
              <a:gd name="connsiteY17" fmla="*/ 1190 h 5505810"/>
              <a:gd name="connsiteX18" fmla="*/ 2850847 w 7823624"/>
              <a:gd name="connsiteY18" fmla="*/ 384530 h 5505810"/>
              <a:gd name="connsiteX19" fmla="*/ 3809413 w 7823624"/>
              <a:gd name="connsiteY19" fmla="*/ 1153764 h 5505810"/>
              <a:gd name="connsiteX20" fmla="*/ 5160376 w 7823624"/>
              <a:gd name="connsiteY20" fmla="*/ 1003825 h 5505810"/>
              <a:gd name="connsiteX21" fmla="*/ 5677238 w 7823624"/>
              <a:gd name="connsiteY21" fmla="*/ 480424 h 5505810"/>
              <a:gd name="connsiteX22" fmla="*/ 7082965 w 7823624"/>
              <a:gd name="connsiteY22" fmla="*/ 1065272 h 5505810"/>
              <a:gd name="connsiteX23" fmla="*/ 7687818 w 7823624"/>
              <a:gd name="connsiteY23" fmla="*/ 1625585 h 5505810"/>
              <a:gd name="connsiteX24" fmla="*/ 7823624 w 7823624"/>
              <a:gd name="connsiteY24" fmla="*/ 1633445 h 5505810"/>
              <a:gd name="connsiteX25" fmla="*/ 7823624 w 7823624"/>
              <a:gd name="connsiteY25" fmla="*/ 5505810 h 5505810"/>
              <a:gd name="connsiteX26" fmla="*/ 1419133 w 7823624"/>
              <a:gd name="connsiteY26" fmla="*/ 5505810 h 5505810"/>
              <a:gd name="connsiteX27" fmla="*/ 1422753 w 7823624"/>
              <a:gd name="connsiteY27" fmla="*/ 5488656 h 5505810"/>
              <a:gd name="connsiteX28" fmla="*/ 1543078 w 7823624"/>
              <a:gd name="connsiteY28" fmla="*/ 4961644 h 5505810"/>
              <a:gd name="connsiteX29" fmla="*/ 1334564 w 7823624"/>
              <a:gd name="connsiteY29" fmla="*/ 4133160 h 5505810"/>
              <a:gd name="connsiteX30" fmla="*/ 670875 w 7823624"/>
              <a:gd name="connsiteY30" fmla="*/ 3489628 h 5505810"/>
              <a:gd name="connsiteX31" fmla="*/ 499515 w 7823624"/>
              <a:gd name="connsiteY31" fmla="*/ 578153 h 5505810"/>
              <a:gd name="connsiteX32" fmla="*/ 1780739 w 7823624"/>
              <a:gd name="connsiteY32" fmla="*/ 1190 h 5505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7823624" h="5505810">
                <a:moveTo>
                  <a:pt x="7676365" y="583688"/>
                </a:moveTo>
                <a:cubicBezTo>
                  <a:pt x="7719804" y="582304"/>
                  <a:pt x="7764489" y="590613"/>
                  <a:pt x="7807957" y="609260"/>
                </a:cubicBezTo>
                <a:lnTo>
                  <a:pt x="7823624" y="618028"/>
                </a:lnTo>
                <a:lnTo>
                  <a:pt x="7823624" y="1356037"/>
                </a:lnTo>
                <a:lnTo>
                  <a:pt x="7783921" y="1367061"/>
                </a:lnTo>
                <a:cubicBezTo>
                  <a:pt x="7751926" y="1371702"/>
                  <a:pt x="7718882" y="1370985"/>
                  <a:pt x="7685829" y="1364631"/>
                </a:cubicBezTo>
                <a:cubicBezTo>
                  <a:pt x="7641760" y="1356162"/>
                  <a:pt x="7597675" y="1337676"/>
                  <a:pt x="7556041" y="1308528"/>
                </a:cubicBezTo>
                <a:cubicBezTo>
                  <a:pt x="7389499" y="1191936"/>
                  <a:pt x="7325207" y="948898"/>
                  <a:pt x="7412440" y="765688"/>
                </a:cubicBezTo>
                <a:cubicBezTo>
                  <a:pt x="7466961" y="651183"/>
                  <a:pt x="7567768" y="587147"/>
                  <a:pt x="7676365" y="583688"/>
                </a:cubicBezTo>
                <a:close/>
                <a:moveTo>
                  <a:pt x="7062857" y="396783"/>
                </a:moveTo>
                <a:cubicBezTo>
                  <a:pt x="7084657" y="400973"/>
                  <a:pt x="7106463" y="410117"/>
                  <a:pt x="7127059" y="424535"/>
                </a:cubicBezTo>
                <a:cubicBezTo>
                  <a:pt x="7209442" y="482209"/>
                  <a:pt x="7241245" y="602433"/>
                  <a:pt x="7198094" y="693059"/>
                </a:cubicBezTo>
                <a:cubicBezTo>
                  <a:pt x="7176519" y="738373"/>
                  <a:pt x="7140289" y="767709"/>
                  <a:pt x="7099157" y="778505"/>
                </a:cubicBezTo>
                <a:cubicBezTo>
                  <a:pt x="7078590" y="783905"/>
                  <a:pt x="7056797" y="784670"/>
                  <a:pt x="7034998" y="780480"/>
                </a:cubicBezTo>
                <a:cubicBezTo>
                  <a:pt x="7013198" y="776289"/>
                  <a:pt x="6991391" y="767146"/>
                  <a:pt x="6970795" y="752727"/>
                </a:cubicBezTo>
                <a:cubicBezTo>
                  <a:pt x="6888412" y="695052"/>
                  <a:pt x="6856608" y="574829"/>
                  <a:pt x="6899760" y="484203"/>
                </a:cubicBezTo>
                <a:cubicBezTo>
                  <a:pt x="6932124" y="416232"/>
                  <a:pt x="6997458" y="384213"/>
                  <a:pt x="7062857" y="396783"/>
                </a:cubicBezTo>
                <a:close/>
                <a:moveTo>
                  <a:pt x="1780739" y="1190"/>
                </a:moveTo>
                <a:cubicBezTo>
                  <a:pt x="2129768" y="14988"/>
                  <a:pt x="2488852" y="148495"/>
                  <a:pt x="2850847" y="384530"/>
                </a:cubicBezTo>
                <a:cubicBezTo>
                  <a:pt x="3184362" y="601036"/>
                  <a:pt x="3487788" y="901267"/>
                  <a:pt x="3809413" y="1153764"/>
                </a:cubicBezTo>
                <a:cubicBezTo>
                  <a:pt x="4262448" y="1508236"/>
                  <a:pt x="4750558" y="1545992"/>
                  <a:pt x="5160376" y="1003825"/>
                </a:cubicBezTo>
                <a:cubicBezTo>
                  <a:pt x="5313232" y="801671"/>
                  <a:pt x="5481196" y="587300"/>
                  <a:pt x="5677238" y="480424"/>
                </a:cubicBezTo>
                <a:cubicBezTo>
                  <a:pt x="6182723" y="204840"/>
                  <a:pt x="6667481" y="431193"/>
                  <a:pt x="7082965" y="1065272"/>
                </a:cubicBezTo>
                <a:cubicBezTo>
                  <a:pt x="7249706" y="1319645"/>
                  <a:pt x="7421998" y="1601453"/>
                  <a:pt x="7687818" y="1625585"/>
                </a:cubicBezTo>
                <a:lnTo>
                  <a:pt x="7823624" y="1633445"/>
                </a:lnTo>
                <a:lnTo>
                  <a:pt x="7823624" y="5505810"/>
                </a:lnTo>
                <a:lnTo>
                  <a:pt x="1419133" y="5505810"/>
                </a:lnTo>
                <a:lnTo>
                  <a:pt x="1422753" y="5488656"/>
                </a:lnTo>
                <a:cubicBezTo>
                  <a:pt x="1462649" y="5312984"/>
                  <a:pt x="1506176" y="5138278"/>
                  <a:pt x="1543078" y="4961644"/>
                </a:cubicBezTo>
                <a:cubicBezTo>
                  <a:pt x="1609806" y="4640258"/>
                  <a:pt x="1539760" y="4343419"/>
                  <a:pt x="1334564" y="4133160"/>
                </a:cubicBezTo>
                <a:cubicBezTo>
                  <a:pt x="1117562" y="3910930"/>
                  <a:pt x="900716" y="3685928"/>
                  <a:pt x="670875" y="3489628"/>
                </a:cubicBezTo>
                <a:cubicBezTo>
                  <a:pt x="-321639" y="2642174"/>
                  <a:pt x="-67393" y="1165752"/>
                  <a:pt x="499515" y="578153"/>
                </a:cubicBezTo>
                <a:cubicBezTo>
                  <a:pt x="899852" y="163598"/>
                  <a:pt x="1331986" y="-16550"/>
                  <a:pt x="1780739" y="119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0BC4AF-2DA0-89CC-724D-F6DB6ACA1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52783"/>
            <a:ext cx="10972800" cy="157080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err="1">
                <a:ea typeface="+mj-lt"/>
                <a:cs typeface="+mj-lt"/>
              </a:rPr>
              <a:t>Arhitectura</a:t>
            </a:r>
            <a:r>
              <a:rPr lang="en-US">
                <a:ea typeface="+mj-lt"/>
                <a:cs typeface="+mj-lt"/>
              </a:rPr>
              <a:t> </a:t>
            </a:r>
            <a:r>
              <a:rPr lang="en-US" err="1">
                <a:ea typeface="+mj-lt"/>
                <a:cs typeface="+mj-lt"/>
              </a:rPr>
              <a:t>re</a:t>
            </a:r>
            <a:r>
              <a:rPr lang="en-US" err="1">
                <a:latin typeface="Posterama"/>
                <a:cs typeface="Posterama"/>
              </a:rPr>
              <a:t>ț</a:t>
            </a:r>
            <a:r>
              <a:rPr lang="en-US" err="1">
                <a:ea typeface="+mj-lt"/>
                <a:cs typeface="+mj-lt"/>
              </a:rPr>
              <a:t>elei</a:t>
            </a:r>
            <a:endParaRPr lang="ro-RO" err="1"/>
          </a:p>
          <a:p>
            <a:endParaRPr lang="en-US">
              <a:cs typeface="Posterama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940735-D15B-07A8-E5FE-2A3DC1E771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2397689"/>
            <a:ext cx="3966393" cy="3455300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342900" indent="-342900">
              <a:lnSpc>
                <a:spcPct val="100000"/>
              </a:lnSpc>
              <a:buFont typeface="Wingdings" panose="020B0504020202020204" pitchFamily="34" charset="0"/>
              <a:buChar char="§"/>
            </a:pPr>
            <a:endParaRPr lang="en-US" sz="1700">
              <a:latin typeface="Arial"/>
              <a:ea typeface="+mn-lt"/>
              <a:cs typeface="Arial"/>
            </a:endParaRPr>
          </a:p>
          <a:p>
            <a:pPr marL="342900" indent="-342900">
              <a:lnSpc>
                <a:spcPct val="100000"/>
              </a:lnSpc>
              <a:buFont typeface="Wingdings" panose="020B0504020202020204" pitchFamily="34" charset="0"/>
              <a:buChar char="§"/>
            </a:pPr>
            <a:endParaRPr lang="en-US" sz="1700">
              <a:latin typeface="Arial"/>
              <a:ea typeface="+mn-lt"/>
              <a:cs typeface="Arial"/>
            </a:endParaRPr>
          </a:p>
          <a:p>
            <a:pPr marL="342900" indent="-342900">
              <a:lnSpc>
                <a:spcPct val="100000"/>
              </a:lnSpc>
              <a:buFont typeface="Wingdings" panose="020B0504020202020204" pitchFamily="34" charset="0"/>
              <a:buChar char="§"/>
            </a:pPr>
            <a:r>
              <a:rPr lang="en-US" sz="1800" err="1">
                <a:latin typeface="Posterama"/>
                <a:ea typeface="+mn-lt"/>
                <a:cs typeface="Arial"/>
              </a:rPr>
              <a:t>Rețeaua</a:t>
            </a:r>
            <a:r>
              <a:rPr lang="en-US" sz="1800">
                <a:latin typeface="Posterama"/>
                <a:ea typeface="+mn-lt"/>
                <a:cs typeface="Arial"/>
              </a:rPr>
              <a:t> </a:t>
            </a:r>
            <a:r>
              <a:rPr lang="en-US" sz="1800" err="1">
                <a:latin typeface="Posterama"/>
                <a:ea typeface="+mn-lt"/>
                <a:cs typeface="Arial"/>
              </a:rPr>
              <a:t>conține</a:t>
            </a:r>
            <a:r>
              <a:rPr lang="en-US" sz="1800">
                <a:latin typeface="Posterama"/>
                <a:ea typeface="+mn-lt"/>
                <a:cs typeface="Arial"/>
              </a:rPr>
              <a:t> 3 </a:t>
            </a:r>
            <a:r>
              <a:rPr lang="en-US" sz="1800" err="1">
                <a:latin typeface="Posterama"/>
                <a:ea typeface="+mn-lt"/>
                <a:cs typeface="Arial"/>
              </a:rPr>
              <a:t>straturi</a:t>
            </a:r>
            <a:r>
              <a:rPr lang="en-US" sz="1800">
                <a:latin typeface="Posterama"/>
                <a:ea typeface="+mn-lt"/>
                <a:cs typeface="Arial"/>
              </a:rPr>
              <a:t> </a:t>
            </a:r>
            <a:r>
              <a:rPr lang="en-US" sz="1800" err="1">
                <a:latin typeface="Posterama"/>
                <a:ea typeface="+mn-lt"/>
                <a:cs typeface="Arial"/>
              </a:rPr>
              <a:t>convolutionale</a:t>
            </a:r>
            <a:r>
              <a:rPr lang="en-US" sz="1800">
                <a:latin typeface="Posterama"/>
                <a:ea typeface="+mn-lt"/>
                <a:cs typeface="Arial"/>
              </a:rPr>
              <a:t> </a:t>
            </a:r>
            <a:r>
              <a:rPr lang="en-US" sz="1800" err="1">
                <a:latin typeface="Posterama"/>
                <a:ea typeface="+mn-lt"/>
                <a:cs typeface="Arial"/>
              </a:rPr>
              <a:t>și</a:t>
            </a:r>
            <a:r>
              <a:rPr lang="en-US" sz="1800">
                <a:latin typeface="Posterama"/>
                <a:ea typeface="+mn-lt"/>
                <a:cs typeface="Arial"/>
              </a:rPr>
              <a:t> 4 </a:t>
            </a:r>
            <a:r>
              <a:rPr lang="en-US" sz="1800" err="1">
                <a:latin typeface="Posterama"/>
                <a:ea typeface="+mn-lt"/>
                <a:cs typeface="Arial"/>
              </a:rPr>
              <a:t>straturi</a:t>
            </a:r>
            <a:r>
              <a:rPr lang="en-US" sz="1800">
                <a:latin typeface="Posterama"/>
                <a:ea typeface="+mn-lt"/>
                <a:cs typeface="Arial"/>
              </a:rPr>
              <a:t> </a:t>
            </a:r>
            <a:r>
              <a:rPr lang="en-US" sz="1800" err="1">
                <a:latin typeface="Posterama"/>
                <a:ea typeface="+mn-lt"/>
                <a:cs typeface="Arial"/>
              </a:rPr>
              <a:t>complet</a:t>
            </a:r>
            <a:r>
              <a:rPr lang="en-US" sz="1800">
                <a:latin typeface="Posterama"/>
                <a:ea typeface="+mn-lt"/>
                <a:cs typeface="Arial"/>
              </a:rPr>
              <a:t> </a:t>
            </a:r>
            <a:r>
              <a:rPr lang="en-US" sz="1800" err="1">
                <a:latin typeface="Posterama"/>
                <a:ea typeface="+mn-lt"/>
                <a:cs typeface="Arial"/>
              </a:rPr>
              <a:t>conectate</a:t>
            </a:r>
            <a:r>
              <a:rPr lang="en-US" sz="1800">
                <a:latin typeface="Posterama"/>
                <a:ea typeface="+mn-lt"/>
                <a:cs typeface="Arial"/>
              </a:rPr>
              <a:t> (dense)</a:t>
            </a:r>
            <a:endParaRPr lang="en-US" sz="1800">
              <a:latin typeface="Posterama"/>
              <a:cs typeface="Posterama"/>
            </a:endParaRPr>
          </a:p>
          <a:p>
            <a:pPr marL="342900" indent="-342900">
              <a:lnSpc>
                <a:spcPct val="100000"/>
              </a:lnSpc>
              <a:buFont typeface="Wingdings" panose="020B0504020202020204" pitchFamily="34" charset="0"/>
              <a:buChar char="§"/>
            </a:pPr>
            <a:endParaRPr lang="en-US" sz="1800">
              <a:latin typeface="Posterama"/>
              <a:cs typeface="Posterama"/>
            </a:endParaRPr>
          </a:p>
          <a:p>
            <a:pPr marL="342900" indent="-342900">
              <a:lnSpc>
                <a:spcPct val="100000"/>
              </a:lnSpc>
              <a:buFont typeface="Wingdings" panose="020B0504020202020204" pitchFamily="34" charset="0"/>
              <a:buChar char="§"/>
            </a:pPr>
            <a:r>
              <a:rPr lang="en-US" sz="1800" err="1">
                <a:latin typeface="Posterama"/>
                <a:ea typeface="+mn-lt"/>
                <a:cs typeface="Arial"/>
              </a:rPr>
              <a:t>Exista</a:t>
            </a:r>
            <a:r>
              <a:rPr lang="en-US" sz="1800">
                <a:latin typeface="Posterama"/>
                <a:ea typeface="+mn-lt"/>
                <a:cs typeface="Arial"/>
              </a:rPr>
              <a:t> </a:t>
            </a:r>
            <a:r>
              <a:rPr lang="en-US" sz="1800" err="1">
                <a:latin typeface="Posterama"/>
                <a:ea typeface="+mn-lt"/>
                <a:cs typeface="Arial"/>
              </a:rPr>
              <a:t>doua</a:t>
            </a:r>
            <a:r>
              <a:rPr lang="en-US" sz="1800">
                <a:latin typeface="Posterama"/>
                <a:ea typeface="+mn-lt"/>
                <a:cs typeface="Arial"/>
              </a:rPr>
              <a:t> input-</a:t>
            </a:r>
            <a:r>
              <a:rPr lang="en-US" sz="1800" err="1">
                <a:latin typeface="Posterama"/>
                <a:ea typeface="+mn-lt"/>
                <a:cs typeface="Arial"/>
              </a:rPr>
              <a:t>uri</a:t>
            </a:r>
            <a:r>
              <a:rPr lang="en-US" sz="1800">
                <a:latin typeface="Posterama"/>
                <a:ea typeface="+mn-lt"/>
                <a:cs typeface="Arial"/>
              </a:rPr>
              <a:t>, </a:t>
            </a:r>
            <a:r>
              <a:rPr lang="en-US" sz="1800" err="1">
                <a:latin typeface="Posterama"/>
                <a:ea typeface="+mn-lt"/>
                <a:cs typeface="Arial"/>
              </a:rPr>
              <a:t>imagini</a:t>
            </a:r>
            <a:r>
              <a:rPr lang="en-US" sz="1800">
                <a:latin typeface="Posterama"/>
                <a:ea typeface="+mn-lt"/>
                <a:cs typeface="Arial"/>
              </a:rPr>
              <a:t> de la camera </a:t>
            </a:r>
            <a:r>
              <a:rPr lang="en-US" sz="1800" err="1">
                <a:latin typeface="Posterama"/>
                <a:ea typeface="+mn-lt"/>
                <a:cs typeface="Arial"/>
              </a:rPr>
              <a:t>frontală</a:t>
            </a:r>
            <a:r>
              <a:rPr lang="en-US" sz="1800">
                <a:latin typeface="Posterama"/>
                <a:ea typeface="+mn-lt"/>
                <a:cs typeface="Arial"/>
              </a:rPr>
              <a:t> (RGB, 80x80) </a:t>
            </a:r>
            <a:r>
              <a:rPr lang="en-US" sz="1800" err="1">
                <a:latin typeface="Posterama"/>
                <a:ea typeface="+mn-lt"/>
                <a:cs typeface="Times"/>
              </a:rPr>
              <a:t>și</a:t>
            </a:r>
            <a:r>
              <a:rPr lang="en-US" sz="1800">
                <a:latin typeface="Posterama"/>
                <a:ea typeface="+mn-lt"/>
                <a:cs typeface="Times"/>
              </a:rPr>
              <a:t> un grid-map </a:t>
            </a:r>
            <a:r>
              <a:rPr lang="en-US" sz="1800">
                <a:latin typeface="Posterama"/>
                <a:ea typeface="+mn-lt"/>
                <a:cs typeface="Arial"/>
              </a:rPr>
              <a:t>de la un </a:t>
            </a:r>
            <a:r>
              <a:rPr lang="en-US" sz="1800" err="1">
                <a:latin typeface="Posterama"/>
                <a:ea typeface="+mn-lt"/>
                <a:cs typeface="Arial"/>
              </a:rPr>
              <a:t>senzor</a:t>
            </a:r>
            <a:r>
              <a:rPr lang="en-US" sz="1800">
                <a:latin typeface="Posterama"/>
                <a:ea typeface="+mn-lt"/>
                <a:cs typeface="Arial"/>
              </a:rPr>
              <a:t> pe </a:t>
            </a:r>
            <a:r>
              <a:rPr lang="en-US" sz="1800" err="1">
                <a:latin typeface="Posterama"/>
                <a:ea typeface="+mn-lt"/>
                <a:cs typeface="Arial"/>
              </a:rPr>
              <a:t>baza</a:t>
            </a:r>
            <a:r>
              <a:rPr lang="en-US" sz="1800">
                <a:latin typeface="Posterama"/>
                <a:ea typeface="+mn-lt"/>
                <a:cs typeface="Arial"/>
              </a:rPr>
              <a:t> de laser (80x80) </a:t>
            </a:r>
            <a:endParaRPr lang="en-US" sz="1800">
              <a:latin typeface="Posterama"/>
              <a:cs typeface="Arial"/>
            </a:endParaRPr>
          </a:p>
          <a:p>
            <a:pPr>
              <a:lnSpc>
                <a:spcPct val="100000"/>
              </a:lnSpc>
            </a:pPr>
            <a:endParaRPr lang="en-US" sz="1700">
              <a:latin typeface="Arial"/>
              <a:cs typeface="Arial"/>
            </a:endParaRPr>
          </a:p>
        </p:txBody>
      </p:sp>
      <p:pic>
        <p:nvPicPr>
          <p:cNvPr id="4" name="Imagine 3" descr="O imagine care conține text, captură de ecran, diagramă, Font&#10;&#10;Descriere generată automat">
            <a:extLst>
              <a:ext uri="{FF2B5EF4-FFF2-40B4-BE49-F238E27FC236}">
                <a16:creationId xmlns:a16="http://schemas.microsoft.com/office/drawing/2014/main" id="{0BE987DA-4A15-432E-97C7-E585A6309A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9584" y="2867205"/>
            <a:ext cx="5352816" cy="2984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59818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521A50E-5280-78BF-4936-3D71AE9C8C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E64E4A9-D8D0-4AE7-99BD-EFE51D6EB1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FD62F46-8DC3-4EDF-BDEF-27C439C6F7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6336253" cy="6858001"/>
          </a:xfrm>
          <a:custGeom>
            <a:avLst/>
            <a:gdLst>
              <a:gd name="connsiteX0" fmla="*/ 5721063 w 6336253"/>
              <a:gd name="connsiteY0" fmla="*/ 3536635 h 6858001"/>
              <a:gd name="connsiteX1" fmla="*/ 6230651 w 6336253"/>
              <a:gd name="connsiteY1" fmla="*/ 4046223 h 6858001"/>
              <a:gd name="connsiteX2" fmla="*/ 5721063 w 6336253"/>
              <a:gd name="connsiteY2" fmla="*/ 4555811 h 6858001"/>
              <a:gd name="connsiteX3" fmla="*/ 5211475 w 6336253"/>
              <a:gd name="connsiteY3" fmla="*/ 4046223 h 6858001"/>
              <a:gd name="connsiteX4" fmla="*/ 5721063 w 6336253"/>
              <a:gd name="connsiteY4" fmla="*/ 3536635 h 6858001"/>
              <a:gd name="connsiteX5" fmla="*/ 5456902 w 6336253"/>
              <a:gd name="connsiteY5" fmla="*/ 0 h 6858001"/>
              <a:gd name="connsiteX6" fmla="*/ 6321710 w 6336253"/>
              <a:gd name="connsiteY6" fmla="*/ 0 h 6858001"/>
              <a:gd name="connsiteX7" fmla="*/ 6332019 w 6336253"/>
              <a:gd name="connsiteY7" fmla="*/ 42969 h 6858001"/>
              <a:gd name="connsiteX8" fmla="*/ 6320934 w 6336253"/>
              <a:gd name="connsiteY8" fmla="*/ 219852 h 6858001"/>
              <a:gd name="connsiteX9" fmla="*/ 5774313 w 6336253"/>
              <a:gd name="connsiteY9" fmla="*/ 535443 h 6858001"/>
              <a:gd name="connsiteX10" fmla="*/ 5444200 w 6336253"/>
              <a:gd name="connsiteY10" fmla="*/ 78052 h 6858001"/>
              <a:gd name="connsiteX11" fmla="*/ 609600 w 6336253"/>
              <a:gd name="connsiteY11" fmla="*/ 0 h 6858001"/>
              <a:gd name="connsiteX12" fmla="*/ 1171409 w 6336253"/>
              <a:gd name="connsiteY12" fmla="*/ 0 h 6858001"/>
              <a:gd name="connsiteX13" fmla="*/ 4838473 w 6336253"/>
              <a:gd name="connsiteY13" fmla="*/ 0 h 6858001"/>
              <a:gd name="connsiteX14" fmla="*/ 4830349 w 6336253"/>
              <a:gd name="connsiteY14" fmla="*/ 184996 h 6858001"/>
              <a:gd name="connsiteX15" fmla="*/ 4833376 w 6336253"/>
              <a:gd name="connsiteY15" fmla="*/ 419995 h 6858001"/>
              <a:gd name="connsiteX16" fmla="*/ 5281338 w 6336253"/>
              <a:gd name="connsiteY16" fmla="*/ 1068099 h 6858001"/>
              <a:gd name="connsiteX17" fmla="*/ 5729205 w 6336253"/>
              <a:gd name="connsiteY17" fmla="*/ 2589405 h 6858001"/>
              <a:gd name="connsiteX18" fmla="*/ 5283212 w 6336253"/>
              <a:gd name="connsiteY18" fmla="*/ 3164269 h 6858001"/>
              <a:gd name="connsiteX19" fmla="*/ 5124820 w 6336253"/>
              <a:gd name="connsiteY19" fmla="*/ 4641255 h 6858001"/>
              <a:gd name="connsiteX20" fmla="*/ 5736551 w 6336253"/>
              <a:gd name="connsiteY20" fmla="*/ 5670858 h 6858001"/>
              <a:gd name="connsiteX21" fmla="*/ 6022123 w 6336253"/>
              <a:gd name="connsiteY21" fmla="*/ 6707670 h 6858001"/>
              <a:gd name="connsiteX22" fmla="*/ 6024496 w 6336253"/>
              <a:gd name="connsiteY22" fmla="*/ 6858000 h 6858001"/>
              <a:gd name="connsiteX23" fmla="*/ 2242268 w 6336253"/>
              <a:gd name="connsiteY23" fmla="*/ 6858000 h 6858001"/>
              <a:gd name="connsiteX24" fmla="*/ 2242268 w 6336253"/>
              <a:gd name="connsiteY24" fmla="*/ 6858001 h 6858001"/>
              <a:gd name="connsiteX25" fmla="*/ 0 w 6336253"/>
              <a:gd name="connsiteY25" fmla="*/ 6858001 h 6858001"/>
              <a:gd name="connsiteX26" fmla="*/ 0 w 6336253"/>
              <a:gd name="connsiteY26" fmla="*/ 1 h 6858001"/>
              <a:gd name="connsiteX27" fmla="*/ 609600 w 6336253"/>
              <a:gd name="connsiteY27" fmla="*/ 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6336253" h="6858001">
                <a:moveTo>
                  <a:pt x="5721063" y="3536635"/>
                </a:moveTo>
                <a:cubicBezTo>
                  <a:pt x="6002501" y="3536635"/>
                  <a:pt x="6230651" y="3764785"/>
                  <a:pt x="6230651" y="4046223"/>
                </a:cubicBezTo>
                <a:cubicBezTo>
                  <a:pt x="6230651" y="4327661"/>
                  <a:pt x="6002501" y="4555811"/>
                  <a:pt x="5721063" y="4555811"/>
                </a:cubicBezTo>
                <a:cubicBezTo>
                  <a:pt x="5439625" y="4555811"/>
                  <a:pt x="5211475" y="4327661"/>
                  <a:pt x="5211475" y="4046223"/>
                </a:cubicBezTo>
                <a:cubicBezTo>
                  <a:pt x="5211475" y="3764785"/>
                  <a:pt x="5439625" y="3536635"/>
                  <a:pt x="5721063" y="3536635"/>
                </a:cubicBezTo>
                <a:close/>
                <a:moveTo>
                  <a:pt x="5456902" y="0"/>
                </a:moveTo>
                <a:lnTo>
                  <a:pt x="6321710" y="0"/>
                </a:lnTo>
                <a:lnTo>
                  <a:pt x="6332019" y="42969"/>
                </a:lnTo>
                <a:cubicBezTo>
                  <a:pt x="6340015" y="100391"/>
                  <a:pt x="6336884" y="160329"/>
                  <a:pt x="6320934" y="219852"/>
                </a:cubicBezTo>
                <a:cubicBezTo>
                  <a:pt x="6257137" y="457945"/>
                  <a:pt x="6012407" y="599240"/>
                  <a:pt x="5774313" y="535443"/>
                </a:cubicBezTo>
                <a:cubicBezTo>
                  <a:pt x="5565982" y="479621"/>
                  <a:pt x="5431761" y="285271"/>
                  <a:pt x="5444200" y="78052"/>
                </a:cubicBezTo>
                <a:close/>
                <a:moveTo>
                  <a:pt x="609600" y="0"/>
                </a:moveTo>
                <a:lnTo>
                  <a:pt x="1171409" y="0"/>
                </a:lnTo>
                <a:lnTo>
                  <a:pt x="4838473" y="0"/>
                </a:lnTo>
                <a:lnTo>
                  <a:pt x="4830349" y="184996"/>
                </a:lnTo>
                <a:cubicBezTo>
                  <a:pt x="4828991" y="263520"/>
                  <a:pt x="4829864" y="341910"/>
                  <a:pt x="4833376" y="419995"/>
                </a:cubicBezTo>
                <a:cubicBezTo>
                  <a:pt x="4846565" y="709488"/>
                  <a:pt x="5075226" y="891535"/>
                  <a:pt x="5281338" y="1068099"/>
                </a:cubicBezTo>
                <a:cubicBezTo>
                  <a:pt x="5795128" y="1508061"/>
                  <a:pt x="5969974" y="2032158"/>
                  <a:pt x="5729205" y="2589405"/>
                </a:cubicBezTo>
                <a:cubicBezTo>
                  <a:pt x="5635831" y="2805523"/>
                  <a:pt x="5454276" y="2993264"/>
                  <a:pt x="5283212" y="3164269"/>
                </a:cubicBezTo>
                <a:cubicBezTo>
                  <a:pt x="4824418" y="3622744"/>
                  <a:pt x="4843217" y="4154456"/>
                  <a:pt x="5124820" y="4641255"/>
                </a:cubicBezTo>
                <a:cubicBezTo>
                  <a:pt x="5325440" y="4986832"/>
                  <a:pt x="5565996" y="5311556"/>
                  <a:pt x="5736551" y="5670858"/>
                </a:cubicBezTo>
                <a:cubicBezTo>
                  <a:pt x="5902602" y="6019042"/>
                  <a:pt x="6001121" y="6366409"/>
                  <a:pt x="6022123" y="6707670"/>
                </a:cubicBezTo>
                <a:lnTo>
                  <a:pt x="6024496" y="6858000"/>
                </a:lnTo>
                <a:lnTo>
                  <a:pt x="2242268" y="6858000"/>
                </a:lnTo>
                <a:lnTo>
                  <a:pt x="2242268" y="6858001"/>
                </a:lnTo>
                <a:lnTo>
                  <a:pt x="0" y="6858001"/>
                </a:lnTo>
                <a:lnTo>
                  <a:pt x="0" y="1"/>
                </a:lnTo>
                <a:lnTo>
                  <a:pt x="609600" y="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EAD2DC-8E3A-403B-18DE-39C508ECA8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6458" y="552782"/>
            <a:ext cx="5125941" cy="1936746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100" err="1">
                <a:cs typeface="Posterama"/>
              </a:rPr>
              <a:t>Procesul</a:t>
            </a:r>
            <a:r>
              <a:rPr lang="en-US" sz="4100">
                <a:cs typeface="Posterama"/>
              </a:rPr>
              <a:t> de </a:t>
            </a:r>
            <a:r>
              <a:rPr lang="en-US" sz="4100" err="1">
                <a:cs typeface="Posterama"/>
              </a:rPr>
              <a:t>învățare</a:t>
            </a:r>
            <a:endParaRPr lang="ro-RO" sz="4100" err="1"/>
          </a:p>
          <a:p>
            <a:pPr>
              <a:lnSpc>
                <a:spcPct val="90000"/>
              </a:lnSpc>
            </a:pPr>
            <a:br>
              <a:rPr lang="en-US" sz="4100"/>
            </a:br>
            <a:endParaRPr lang="en-US" sz="4100">
              <a:cs typeface="Posterama"/>
            </a:endParaRPr>
          </a:p>
          <a:p>
            <a:pPr>
              <a:lnSpc>
                <a:spcPct val="90000"/>
              </a:lnSpc>
            </a:pPr>
            <a:endParaRPr lang="en-US" sz="4100" b="1">
              <a:cs typeface="Posterama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1EC165-BB70-6337-2272-F9B7B19B8D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5940" y="1521674"/>
            <a:ext cx="5276459" cy="3625706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342900" indent="-342900">
              <a:lnSpc>
                <a:spcPct val="100000"/>
              </a:lnSpc>
              <a:buFont typeface="Wingdings" panose="020B0504020202020204" pitchFamily="34" charset="0"/>
              <a:buChar char="§"/>
            </a:pPr>
            <a:endParaRPr lang="en-US" sz="1400">
              <a:latin typeface="Arial"/>
              <a:ea typeface="+mn-lt"/>
              <a:cs typeface="Arial"/>
            </a:endParaRPr>
          </a:p>
          <a:p>
            <a:pPr marL="342900" indent="-342900">
              <a:lnSpc>
                <a:spcPct val="100000"/>
              </a:lnSpc>
              <a:buFont typeface="Wingdings" panose="020B0504020202020204" pitchFamily="34" charset="0"/>
              <a:buChar char="§"/>
            </a:pPr>
            <a:r>
              <a:rPr lang="en-US" sz="1800" err="1">
                <a:latin typeface="Posterama"/>
                <a:ea typeface="+mn-lt"/>
                <a:cs typeface="Arial"/>
              </a:rPr>
              <a:t>Pentru</a:t>
            </a:r>
            <a:r>
              <a:rPr lang="en-US" sz="1800">
                <a:latin typeface="Posterama"/>
                <a:ea typeface="+mn-lt"/>
                <a:cs typeface="Arial"/>
              </a:rPr>
              <a:t> </a:t>
            </a:r>
            <a:r>
              <a:rPr lang="en-US" sz="1800" err="1">
                <a:latin typeface="Posterama"/>
                <a:ea typeface="+mn-lt"/>
                <a:cs typeface="Arial"/>
              </a:rPr>
              <a:t>acest</a:t>
            </a:r>
            <a:r>
              <a:rPr lang="en-US" sz="1800">
                <a:latin typeface="Posterama"/>
                <a:ea typeface="+mn-lt"/>
                <a:cs typeface="Arial"/>
              </a:rPr>
              <a:t> agent </a:t>
            </a:r>
            <a:r>
              <a:rPr lang="en-US" sz="1800" err="1">
                <a:latin typeface="Posterama"/>
                <a:ea typeface="+mn-lt"/>
                <a:cs typeface="Arial"/>
              </a:rPr>
              <a:t>vom</a:t>
            </a:r>
            <a:r>
              <a:rPr lang="en-US" sz="1800">
                <a:latin typeface="Posterama"/>
                <a:ea typeface="+mn-lt"/>
                <a:cs typeface="Arial"/>
              </a:rPr>
              <a:t> </a:t>
            </a:r>
            <a:r>
              <a:rPr lang="en-US" sz="1800" err="1">
                <a:latin typeface="Posterama"/>
                <a:ea typeface="+mn-lt"/>
                <a:cs typeface="Arial"/>
              </a:rPr>
              <a:t>avea</a:t>
            </a:r>
            <a:r>
              <a:rPr lang="en-US" sz="1800">
                <a:latin typeface="Posterama"/>
                <a:ea typeface="+mn-lt"/>
                <a:cs typeface="Arial"/>
              </a:rPr>
              <a:t> 5 </a:t>
            </a:r>
            <a:r>
              <a:rPr lang="en-US" sz="1800" err="1">
                <a:latin typeface="Posterama"/>
                <a:ea typeface="+mn-lt"/>
                <a:cs typeface="Arial"/>
              </a:rPr>
              <a:t>stări</a:t>
            </a:r>
            <a:r>
              <a:rPr lang="en-US" sz="1800">
                <a:latin typeface="Posterama"/>
                <a:ea typeface="+mn-lt"/>
                <a:cs typeface="Arial"/>
              </a:rPr>
              <a:t> definite: </a:t>
            </a:r>
            <a:r>
              <a:rPr lang="en-US" sz="1800" err="1">
                <a:latin typeface="Posterama"/>
                <a:ea typeface="+mn-lt"/>
                <a:cs typeface="Arial"/>
              </a:rPr>
              <a:t>Continuă</a:t>
            </a:r>
            <a:r>
              <a:rPr lang="en-US" sz="1800">
                <a:latin typeface="Posterama"/>
                <a:ea typeface="+mn-lt"/>
                <a:cs typeface="Arial"/>
              </a:rPr>
              <a:t> </a:t>
            </a:r>
            <a:r>
              <a:rPr lang="en-US" sz="1800" err="1">
                <a:latin typeface="Posterama"/>
                <a:ea typeface="+mn-lt"/>
                <a:cs typeface="Arial"/>
              </a:rPr>
              <a:t>să</a:t>
            </a:r>
            <a:r>
              <a:rPr lang="en-US" sz="1800">
                <a:latin typeface="Posterama"/>
                <a:ea typeface="+mn-lt"/>
                <a:cs typeface="Arial"/>
              </a:rPr>
              <a:t> </a:t>
            </a:r>
            <a:r>
              <a:rPr lang="en-US" sz="1800" err="1">
                <a:latin typeface="Posterama"/>
                <a:ea typeface="+mn-lt"/>
                <a:cs typeface="Arial"/>
              </a:rPr>
              <a:t>mergi</a:t>
            </a:r>
            <a:r>
              <a:rPr lang="en-US" sz="1800">
                <a:latin typeface="Posterama"/>
                <a:ea typeface="+mn-lt"/>
                <a:cs typeface="Arial"/>
              </a:rPr>
              <a:t> (reward = speed/5), </a:t>
            </a:r>
            <a:r>
              <a:rPr lang="en-US" sz="1800" err="1">
                <a:latin typeface="Posterama"/>
                <a:ea typeface="+mn-lt"/>
                <a:cs typeface="Arial"/>
              </a:rPr>
              <a:t>stânga</a:t>
            </a:r>
            <a:r>
              <a:rPr lang="en-US" sz="1800">
                <a:latin typeface="Posterama"/>
                <a:ea typeface="+mn-lt"/>
                <a:cs typeface="Arial"/>
              </a:rPr>
              <a:t>(-0.6), </a:t>
            </a:r>
            <a:r>
              <a:rPr lang="en-US" sz="1800" err="1">
                <a:latin typeface="Posterama"/>
                <a:ea typeface="+mn-lt"/>
                <a:cs typeface="Arial"/>
              </a:rPr>
              <a:t>dreapta</a:t>
            </a:r>
            <a:r>
              <a:rPr lang="en-US" sz="1800">
                <a:latin typeface="Posterama"/>
                <a:ea typeface="+mn-lt"/>
                <a:cs typeface="Arial"/>
              </a:rPr>
              <a:t>(-0.2), </a:t>
            </a:r>
            <a:r>
              <a:rPr lang="en-US" sz="1800" err="1">
                <a:latin typeface="Posterama"/>
                <a:ea typeface="+mn-lt"/>
                <a:cs typeface="Arial"/>
              </a:rPr>
              <a:t>accelerează</a:t>
            </a:r>
            <a:r>
              <a:rPr lang="en-US" sz="1800">
                <a:latin typeface="Posterama"/>
                <a:ea typeface="+mn-lt"/>
                <a:cs typeface="Arial"/>
              </a:rPr>
              <a:t>(+1) </a:t>
            </a:r>
            <a:r>
              <a:rPr lang="en-US" sz="1800" err="1">
                <a:latin typeface="Posterama"/>
                <a:ea typeface="+mn-lt"/>
                <a:cs typeface="Arial"/>
              </a:rPr>
              <a:t>și</a:t>
            </a:r>
            <a:r>
              <a:rPr lang="en-US" sz="1800">
                <a:latin typeface="Posterama"/>
                <a:ea typeface="+mn-lt"/>
                <a:cs typeface="Arial"/>
              </a:rPr>
              <a:t> </a:t>
            </a:r>
            <a:r>
              <a:rPr lang="en-US" sz="1800" err="1">
                <a:latin typeface="Posterama"/>
                <a:ea typeface="+mn-lt"/>
                <a:cs typeface="Arial"/>
              </a:rPr>
              <a:t>frânează</a:t>
            </a:r>
            <a:r>
              <a:rPr lang="en-US" sz="1800">
                <a:latin typeface="Posterama"/>
                <a:ea typeface="+mn-lt"/>
                <a:cs typeface="Arial"/>
              </a:rPr>
              <a:t>(-0.5). </a:t>
            </a:r>
            <a:r>
              <a:rPr lang="en-US" sz="1800" err="1">
                <a:latin typeface="Posterama"/>
                <a:ea typeface="+mn-lt"/>
                <a:cs typeface="Arial"/>
              </a:rPr>
              <a:t>Scopul</a:t>
            </a:r>
            <a:r>
              <a:rPr lang="en-US" sz="1800">
                <a:latin typeface="Posterama"/>
                <a:ea typeface="+mn-lt"/>
                <a:cs typeface="Arial"/>
              </a:rPr>
              <a:t> </a:t>
            </a:r>
            <a:r>
              <a:rPr lang="en-US" sz="1800" err="1">
                <a:latin typeface="Posterama"/>
                <a:ea typeface="+mn-lt"/>
                <a:cs typeface="Arial"/>
              </a:rPr>
              <a:t>agentului</a:t>
            </a:r>
            <a:r>
              <a:rPr lang="en-US" sz="1800">
                <a:latin typeface="Posterama"/>
                <a:ea typeface="+mn-lt"/>
                <a:cs typeface="Arial"/>
              </a:rPr>
              <a:t> </a:t>
            </a:r>
            <a:r>
              <a:rPr lang="en-US" sz="1800" err="1">
                <a:latin typeface="Posterama"/>
                <a:ea typeface="+mn-lt"/>
                <a:cs typeface="Arial"/>
              </a:rPr>
              <a:t>nostru</a:t>
            </a:r>
            <a:r>
              <a:rPr lang="en-US" sz="1800">
                <a:latin typeface="Posterama"/>
                <a:ea typeface="+mn-lt"/>
                <a:cs typeface="Arial"/>
              </a:rPr>
              <a:t> </a:t>
            </a:r>
            <a:r>
              <a:rPr lang="en-US" sz="1800" err="1">
                <a:latin typeface="Posterama"/>
                <a:ea typeface="+mn-lt"/>
                <a:cs typeface="Arial"/>
              </a:rPr>
              <a:t>este</a:t>
            </a:r>
            <a:r>
              <a:rPr lang="en-US" sz="1800">
                <a:latin typeface="Posterama"/>
                <a:ea typeface="+mn-lt"/>
                <a:cs typeface="Arial"/>
              </a:rPr>
              <a:t> de a continua </a:t>
            </a:r>
            <a:r>
              <a:rPr lang="en-US" sz="1800" err="1">
                <a:latin typeface="Posterama"/>
                <a:ea typeface="+mn-lt"/>
                <a:cs typeface="Arial"/>
              </a:rPr>
              <a:t>sa</a:t>
            </a:r>
            <a:r>
              <a:rPr lang="en-US" sz="1800">
                <a:latin typeface="Posterama"/>
                <a:ea typeface="+mn-lt"/>
                <a:cs typeface="Arial"/>
              </a:rPr>
              <a:t> </a:t>
            </a:r>
            <a:r>
              <a:rPr lang="en-US" sz="1800" err="1">
                <a:latin typeface="Posterama"/>
                <a:ea typeface="+mn-lt"/>
                <a:cs typeface="Arial"/>
              </a:rPr>
              <a:t>meargă</a:t>
            </a:r>
            <a:r>
              <a:rPr lang="en-US" sz="1800">
                <a:latin typeface="Posterama"/>
                <a:ea typeface="+mn-lt"/>
                <a:cs typeface="Arial"/>
              </a:rPr>
              <a:t>. </a:t>
            </a:r>
            <a:r>
              <a:rPr lang="en-US" sz="1800" err="1">
                <a:latin typeface="Posterama"/>
                <a:ea typeface="+mn-lt"/>
                <a:cs typeface="Arial"/>
              </a:rPr>
              <a:t>Pentru</a:t>
            </a:r>
            <a:r>
              <a:rPr lang="en-US" sz="1800">
                <a:latin typeface="Posterama"/>
                <a:ea typeface="+mn-lt"/>
                <a:cs typeface="Arial"/>
              </a:rPr>
              <a:t> </a:t>
            </a:r>
            <a:r>
              <a:rPr lang="en-US" sz="1800" err="1">
                <a:latin typeface="Posterama"/>
                <a:ea typeface="+mn-lt"/>
                <a:cs typeface="Arial"/>
              </a:rPr>
              <a:t>orice</a:t>
            </a:r>
            <a:r>
              <a:rPr lang="en-US" sz="1800">
                <a:latin typeface="Posterama"/>
                <a:ea typeface="+mn-lt"/>
                <a:cs typeface="Arial"/>
              </a:rPr>
              <a:t> </a:t>
            </a:r>
            <a:r>
              <a:rPr lang="en-US" sz="1800" err="1">
                <a:latin typeface="Posterama"/>
                <a:ea typeface="+mn-lt"/>
                <a:cs typeface="Arial"/>
              </a:rPr>
              <a:t>coliziune</a:t>
            </a:r>
            <a:r>
              <a:rPr lang="en-US" sz="1800">
                <a:latin typeface="Posterama"/>
                <a:ea typeface="+mn-lt"/>
                <a:cs typeface="Arial"/>
              </a:rPr>
              <a:t>, </a:t>
            </a:r>
            <a:r>
              <a:rPr lang="en-US" sz="1800" err="1">
                <a:latin typeface="Posterama"/>
                <a:ea typeface="+mn-lt"/>
                <a:cs typeface="Arial"/>
              </a:rPr>
              <a:t>rewardu-ul</a:t>
            </a:r>
            <a:r>
              <a:rPr lang="en-US" sz="1800">
                <a:latin typeface="Posterama"/>
                <a:ea typeface="+mn-lt"/>
                <a:cs typeface="Arial"/>
              </a:rPr>
              <a:t> </a:t>
            </a:r>
            <a:r>
              <a:rPr lang="en-US" sz="1800" err="1">
                <a:latin typeface="Posterama"/>
                <a:ea typeface="+mn-lt"/>
                <a:cs typeface="Arial"/>
              </a:rPr>
              <a:t>este</a:t>
            </a:r>
            <a:r>
              <a:rPr lang="en-US" sz="1800">
                <a:latin typeface="Posterama"/>
                <a:ea typeface="+mn-lt"/>
                <a:cs typeface="Arial"/>
              </a:rPr>
              <a:t> </a:t>
            </a:r>
            <a:r>
              <a:rPr lang="en-US" sz="1800" err="1">
                <a:latin typeface="Posterama"/>
                <a:ea typeface="+mn-lt"/>
                <a:cs typeface="Arial"/>
              </a:rPr>
              <a:t>foarte</a:t>
            </a:r>
            <a:r>
              <a:rPr lang="en-US" sz="1800">
                <a:latin typeface="Posterama"/>
                <a:ea typeface="+mn-lt"/>
                <a:cs typeface="Arial"/>
              </a:rPr>
              <a:t> mic, de -6.                   </a:t>
            </a:r>
            <a:endParaRPr lang="en-US" sz="1800">
              <a:latin typeface="Posterama"/>
              <a:cs typeface="Posterama"/>
            </a:endParaRPr>
          </a:p>
          <a:p>
            <a:pPr marL="342900" indent="-342900">
              <a:lnSpc>
                <a:spcPct val="100000"/>
              </a:lnSpc>
              <a:buFont typeface="Wingdings" panose="020B0504020202020204" pitchFamily="34" charset="0"/>
              <a:buChar char="§"/>
            </a:pPr>
            <a:endParaRPr lang="en-US" sz="1800">
              <a:latin typeface="Posterama"/>
              <a:cs typeface="Posterama"/>
            </a:endParaRPr>
          </a:p>
          <a:p>
            <a:pPr marL="342900" indent="-342900">
              <a:lnSpc>
                <a:spcPct val="100000"/>
              </a:lnSpc>
              <a:buFont typeface="Wingdings" panose="020B0504020202020204" pitchFamily="34" charset="0"/>
              <a:buChar char="§"/>
            </a:pPr>
            <a:endParaRPr lang="en-US" sz="1800">
              <a:latin typeface="Posterama"/>
              <a:ea typeface="+mn-lt"/>
              <a:cs typeface="Arial"/>
            </a:endParaRPr>
          </a:p>
          <a:p>
            <a:pPr marL="342900" indent="-342900">
              <a:lnSpc>
                <a:spcPct val="100000"/>
              </a:lnSpc>
              <a:buFont typeface="Wingdings" panose="020B0504020202020204" pitchFamily="34" charset="0"/>
              <a:buChar char="§"/>
            </a:pPr>
            <a:r>
              <a:rPr lang="en-US" sz="1800" err="1">
                <a:latin typeface="Posterama"/>
                <a:ea typeface="+mn-lt"/>
                <a:cs typeface="Arial"/>
              </a:rPr>
              <a:t>Agentul</a:t>
            </a:r>
            <a:r>
              <a:rPr lang="en-US" sz="1800">
                <a:latin typeface="Posterama"/>
                <a:ea typeface="+mn-lt"/>
                <a:cs typeface="Arial"/>
              </a:rPr>
              <a:t> </a:t>
            </a:r>
            <a:r>
              <a:rPr lang="en-US" sz="1800" err="1">
                <a:latin typeface="Posterama"/>
                <a:ea typeface="+mn-lt"/>
                <a:cs typeface="Arial"/>
              </a:rPr>
              <a:t>trebuie</a:t>
            </a:r>
            <a:r>
              <a:rPr lang="en-US" sz="1800">
                <a:latin typeface="Posterama"/>
                <a:ea typeface="+mn-lt"/>
                <a:cs typeface="Arial"/>
              </a:rPr>
              <a:t> </a:t>
            </a:r>
            <a:r>
              <a:rPr lang="en-US" sz="1800" err="1">
                <a:latin typeface="Posterama"/>
                <a:ea typeface="+mn-lt"/>
                <a:cs typeface="Arial"/>
              </a:rPr>
              <a:t>sa</a:t>
            </a:r>
            <a:r>
              <a:rPr lang="en-US" sz="1800">
                <a:latin typeface="Posterama"/>
                <a:ea typeface="+mn-lt"/>
                <a:cs typeface="Arial"/>
              </a:rPr>
              <a:t> </a:t>
            </a:r>
            <a:r>
              <a:rPr lang="en-US" sz="1800" err="1">
                <a:latin typeface="Posterama"/>
                <a:ea typeface="+mn-lt"/>
                <a:cs typeface="Arial"/>
              </a:rPr>
              <a:t>învețe</a:t>
            </a:r>
            <a:r>
              <a:rPr lang="en-US" sz="1800">
                <a:latin typeface="Posterama"/>
                <a:ea typeface="+mn-lt"/>
                <a:cs typeface="Arial"/>
              </a:rPr>
              <a:t> </a:t>
            </a:r>
            <a:r>
              <a:rPr lang="en-US" sz="1800" err="1">
                <a:latin typeface="Posterama"/>
                <a:ea typeface="+mn-lt"/>
                <a:cs typeface="Arial"/>
              </a:rPr>
              <a:t>când</a:t>
            </a:r>
            <a:r>
              <a:rPr lang="en-US" sz="1800">
                <a:latin typeface="Posterama"/>
                <a:ea typeface="+mn-lt"/>
                <a:cs typeface="Arial"/>
              </a:rPr>
              <a:t> </a:t>
            </a:r>
            <a:r>
              <a:rPr lang="en-US" sz="1800" err="1">
                <a:latin typeface="Posterama"/>
                <a:cs typeface="Arial"/>
              </a:rPr>
              <a:t>sa</a:t>
            </a:r>
            <a:r>
              <a:rPr lang="en-US" sz="1800">
                <a:latin typeface="Posterama"/>
                <a:cs typeface="Arial"/>
              </a:rPr>
              <a:t> </a:t>
            </a:r>
            <a:r>
              <a:rPr lang="en-US" sz="1800" err="1">
                <a:latin typeface="Posterama"/>
                <a:ea typeface="+mn-lt"/>
                <a:cs typeface="Arial"/>
              </a:rPr>
              <a:t>frâneze</a:t>
            </a:r>
            <a:r>
              <a:rPr lang="en-US" sz="1800">
                <a:latin typeface="Posterama"/>
                <a:ea typeface="+mn-lt"/>
                <a:cs typeface="Arial"/>
              </a:rPr>
              <a:t> </a:t>
            </a:r>
            <a:r>
              <a:rPr lang="en-US" sz="1800" err="1">
                <a:latin typeface="Posterama"/>
                <a:ea typeface="+mn-lt"/>
                <a:cs typeface="Arial"/>
              </a:rPr>
              <a:t>dacă</a:t>
            </a:r>
            <a:r>
              <a:rPr lang="en-US" sz="1800">
                <a:latin typeface="Posterama"/>
                <a:ea typeface="+mn-lt"/>
                <a:cs typeface="Arial"/>
              </a:rPr>
              <a:t> sunt </a:t>
            </a:r>
            <a:r>
              <a:rPr lang="en-US" sz="1800" err="1">
                <a:latin typeface="Posterama"/>
                <a:ea typeface="+mn-lt"/>
                <a:cs typeface="Arial"/>
              </a:rPr>
              <a:t>obiecte</a:t>
            </a:r>
            <a:r>
              <a:rPr lang="en-US" sz="1800">
                <a:latin typeface="Posterama"/>
                <a:cs typeface="Arial"/>
              </a:rPr>
              <a:t> </a:t>
            </a:r>
            <a:r>
              <a:rPr lang="en-US" sz="1800" err="1">
                <a:latin typeface="Posterama"/>
                <a:cs typeface="Arial"/>
              </a:rPr>
              <a:t>în</a:t>
            </a:r>
            <a:r>
              <a:rPr lang="en-US" sz="1800">
                <a:latin typeface="Posterama"/>
                <a:ea typeface="+mn-lt"/>
                <a:cs typeface="Arial"/>
              </a:rPr>
              <a:t> </a:t>
            </a:r>
            <a:r>
              <a:rPr lang="en-US" sz="1800" err="1">
                <a:latin typeface="Posterama"/>
                <a:ea typeface="+mn-lt"/>
                <a:cs typeface="Arial"/>
              </a:rPr>
              <a:t>apropiere</a:t>
            </a:r>
            <a:r>
              <a:rPr lang="en-US" sz="1800">
                <a:latin typeface="Posterama"/>
                <a:ea typeface="+mn-lt"/>
                <a:cs typeface="Arial"/>
              </a:rPr>
              <a:t>, </a:t>
            </a:r>
            <a:r>
              <a:rPr lang="en-US" sz="1800" err="1">
                <a:latin typeface="Posterama"/>
                <a:ea typeface="+mn-lt"/>
                <a:cs typeface="Arial"/>
              </a:rPr>
              <a:t>sa</a:t>
            </a:r>
            <a:r>
              <a:rPr lang="en-US" sz="1800">
                <a:latin typeface="Posterama"/>
                <a:ea typeface="+mn-lt"/>
                <a:cs typeface="Arial"/>
              </a:rPr>
              <a:t> </a:t>
            </a:r>
            <a:r>
              <a:rPr lang="en-US" sz="1800" err="1">
                <a:latin typeface="Posterama"/>
                <a:ea typeface="+mn-lt"/>
                <a:cs typeface="Arial"/>
              </a:rPr>
              <a:t>accelereze</a:t>
            </a:r>
            <a:r>
              <a:rPr lang="en-US" sz="1800">
                <a:latin typeface="Posterama"/>
                <a:ea typeface="+mn-lt"/>
                <a:cs typeface="Arial"/>
              </a:rPr>
              <a:t> </a:t>
            </a:r>
            <a:r>
              <a:rPr lang="en-US" sz="1800" err="1">
                <a:latin typeface="Posterama"/>
                <a:ea typeface="+mn-lt"/>
                <a:cs typeface="Arial"/>
              </a:rPr>
              <a:t>când</a:t>
            </a:r>
            <a:r>
              <a:rPr lang="en-US" sz="1800">
                <a:latin typeface="Posterama"/>
                <a:ea typeface="+mn-lt"/>
                <a:cs typeface="Arial"/>
              </a:rPr>
              <a:t> </a:t>
            </a:r>
            <a:r>
              <a:rPr lang="en-US" sz="1800" err="1">
                <a:latin typeface="Posterama"/>
                <a:ea typeface="+mn-lt"/>
                <a:cs typeface="Arial"/>
              </a:rPr>
              <a:t>este</a:t>
            </a:r>
            <a:r>
              <a:rPr lang="en-US" sz="1800">
                <a:latin typeface="Posterama"/>
                <a:ea typeface="+mn-lt"/>
                <a:cs typeface="Arial"/>
              </a:rPr>
              <a:t> liber in față </a:t>
            </a:r>
            <a:r>
              <a:rPr lang="en-US" sz="1800" err="1">
                <a:latin typeface="Posterama"/>
                <a:ea typeface="+mn-lt"/>
                <a:cs typeface="Arial"/>
              </a:rPr>
              <a:t>și</a:t>
            </a:r>
            <a:r>
              <a:rPr lang="en-US" sz="1800">
                <a:latin typeface="Posterama"/>
                <a:ea typeface="+mn-lt"/>
                <a:cs typeface="Arial"/>
              </a:rPr>
              <a:t> </a:t>
            </a:r>
            <a:r>
              <a:rPr lang="en-US" sz="1800" err="1">
                <a:latin typeface="Posterama"/>
                <a:ea typeface="+mn-lt"/>
                <a:cs typeface="Arial"/>
              </a:rPr>
              <a:t>sa</a:t>
            </a:r>
            <a:r>
              <a:rPr lang="en-US" sz="1800">
                <a:latin typeface="Posterama"/>
                <a:ea typeface="+mn-lt"/>
                <a:cs typeface="Arial"/>
              </a:rPr>
              <a:t> </a:t>
            </a:r>
            <a:r>
              <a:rPr lang="en-US" sz="1800" err="1">
                <a:latin typeface="Posterama"/>
                <a:ea typeface="+mn-lt"/>
                <a:cs typeface="Arial"/>
              </a:rPr>
              <a:t>schimbe</a:t>
            </a:r>
            <a:r>
              <a:rPr lang="en-US" sz="1800">
                <a:latin typeface="Posterama"/>
                <a:ea typeface="+mn-lt"/>
                <a:cs typeface="Arial"/>
              </a:rPr>
              <a:t> </a:t>
            </a:r>
            <a:r>
              <a:rPr lang="en-US" sz="1800" err="1">
                <a:latin typeface="Posterama"/>
                <a:ea typeface="+mn-lt"/>
                <a:cs typeface="Arial"/>
              </a:rPr>
              <a:t>banda</a:t>
            </a:r>
            <a:r>
              <a:rPr lang="en-US" sz="1800">
                <a:latin typeface="Posterama"/>
                <a:ea typeface="+mn-lt"/>
                <a:cs typeface="Arial"/>
              </a:rPr>
              <a:t> in </a:t>
            </a:r>
            <a:r>
              <a:rPr lang="en-US" sz="1800" err="1">
                <a:latin typeface="Posterama"/>
                <a:ea typeface="+mn-lt"/>
                <a:cs typeface="Arial"/>
              </a:rPr>
              <a:t>caz</a:t>
            </a:r>
            <a:r>
              <a:rPr lang="en-US" sz="1800">
                <a:latin typeface="Posterama"/>
                <a:ea typeface="+mn-lt"/>
                <a:cs typeface="Arial"/>
              </a:rPr>
              <a:t> de </a:t>
            </a:r>
            <a:r>
              <a:rPr lang="en-US" sz="1800" err="1">
                <a:latin typeface="Posterama"/>
                <a:ea typeface="+mn-lt"/>
                <a:cs typeface="Arial"/>
              </a:rPr>
              <a:t>nevoie</a:t>
            </a:r>
            <a:r>
              <a:rPr lang="en-US" sz="1800">
                <a:latin typeface="Posterama"/>
                <a:ea typeface="+mn-lt"/>
                <a:cs typeface="Arial"/>
              </a:rPr>
              <a:t>.</a:t>
            </a:r>
            <a:endParaRPr lang="en-US" sz="1800">
              <a:latin typeface="Posterama"/>
              <a:cs typeface="Posterama"/>
            </a:endParaRPr>
          </a:p>
          <a:p>
            <a:pPr marL="342900" indent="-342900">
              <a:lnSpc>
                <a:spcPct val="100000"/>
              </a:lnSpc>
              <a:buFont typeface="Wingdings" panose="020B0504020202020204" pitchFamily="34" charset="0"/>
              <a:buChar char="§"/>
            </a:pPr>
            <a:endParaRPr lang="en-US" sz="1800">
              <a:latin typeface="Posterama"/>
              <a:cs typeface="Posterama"/>
            </a:endParaRPr>
          </a:p>
          <a:p>
            <a:pPr marL="342900" indent="-342900">
              <a:lnSpc>
                <a:spcPct val="100000"/>
              </a:lnSpc>
              <a:buFont typeface="Wingdings" panose="020B0504020202020204" pitchFamily="34" charset="0"/>
              <a:buChar char="§"/>
            </a:pPr>
            <a:endParaRPr lang="en-US" sz="1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lang="en-US" sz="1400">
              <a:latin typeface="Arial"/>
              <a:cs typeface="Arial"/>
            </a:endParaRPr>
          </a:p>
        </p:txBody>
      </p:sp>
      <p:pic>
        <p:nvPicPr>
          <p:cNvPr id="4" name="Imagine 3" descr="O imagine care conține text, captură de ecran, diagramă, Font&#10;&#10;Descriere generată automat">
            <a:extLst>
              <a:ext uri="{FF2B5EF4-FFF2-40B4-BE49-F238E27FC236}">
                <a16:creationId xmlns:a16="http://schemas.microsoft.com/office/drawing/2014/main" id="{8A1F7348-098F-7C93-4A04-19D8A8E8FF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751" y="727201"/>
            <a:ext cx="4600913" cy="5493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40739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42E603F-28B7-4831-BF23-65FBAB13D5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4D39700F-2B10-4402-A7DD-06EE22458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232968"/>
            <a:ext cx="9560477" cy="6625032"/>
          </a:xfrm>
          <a:custGeom>
            <a:avLst/>
            <a:gdLst>
              <a:gd name="connsiteX0" fmla="*/ 8831314 w 9263816"/>
              <a:gd name="connsiteY0" fmla="*/ 5943878 h 6858000"/>
              <a:gd name="connsiteX1" fmla="*/ 9179783 w 9263816"/>
              <a:gd name="connsiteY1" fmla="*/ 6086141 h 6858000"/>
              <a:gd name="connsiteX2" fmla="*/ 9260887 w 9263816"/>
              <a:gd name="connsiteY2" fmla="*/ 6279156 h 6858000"/>
              <a:gd name="connsiteX3" fmla="*/ 8925621 w 9263816"/>
              <a:gd name="connsiteY3" fmla="*/ 6708712 h 6858000"/>
              <a:gd name="connsiteX4" fmla="*/ 8496050 w 9263816"/>
              <a:gd name="connsiteY4" fmla="*/ 6373449 h 6858000"/>
              <a:gd name="connsiteX5" fmla="*/ 8831314 w 9263816"/>
              <a:gd name="connsiteY5" fmla="*/ 5943878 h 6858000"/>
              <a:gd name="connsiteX6" fmla="*/ 7397485 w 9263816"/>
              <a:gd name="connsiteY6" fmla="*/ 5931706 h 6858000"/>
              <a:gd name="connsiteX7" fmla="*/ 7917779 w 9263816"/>
              <a:gd name="connsiteY7" fmla="*/ 6191864 h 6858000"/>
              <a:gd name="connsiteX8" fmla="*/ 8013467 w 9263816"/>
              <a:gd name="connsiteY8" fmla="*/ 6375784 h 6858000"/>
              <a:gd name="connsiteX9" fmla="*/ 8021879 w 9263816"/>
              <a:gd name="connsiteY9" fmla="*/ 6753751 h 6858000"/>
              <a:gd name="connsiteX10" fmla="*/ 7981316 w 9263816"/>
              <a:gd name="connsiteY10" fmla="*/ 6858000 h 6858000"/>
              <a:gd name="connsiteX11" fmla="*/ 6819486 w 9263816"/>
              <a:gd name="connsiteY11" fmla="*/ 6858000 h 6858000"/>
              <a:gd name="connsiteX12" fmla="*/ 6785199 w 9263816"/>
              <a:gd name="connsiteY12" fmla="*/ 6781101 h 6858000"/>
              <a:gd name="connsiteX13" fmla="*/ 7196747 w 9263816"/>
              <a:gd name="connsiteY13" fmla="*/ 5964309 h 6858000"/>
              <a:gd name="connsiteX14" fmla="*/ 7397485 w 9263816"/>
              <a:gd name="connsiteY14" fmla="*/ 5931706 h 6858000"/>
              <a:gd name="connsiteX15" fmla="*/ 1505570 w 9263816"/>
              <a:gd name="connsiteY15" fmla="*/ 227178 h 6858000"/>
              <a:gd name="connsiteX16" fmla="*/ 2026489 w 9263816"/>
              <a:gd name="connsiteY16" fmla="*/ 392370 h 6858000"/>
              <a:gd name="connsiteX17" fmla="*/ 2444553 w 9263816"/>
              <a:gd name="connsiteY17" fmla="*/ 1654853 h 6858000"/>
              <a:gd name="connsiteX18" fmla="*/ 3183153 w 9263816"/>
              <a:gd name="connsiteY18" fmla="*/ 2116208 h 6858000"/>
              <a:gd name="connsiteX19" fmla="*/ 4288384 w 9263816"/>
              <a:gd name="connsiteY19" fmla="*/ 1291908 h 6858000"/>
              <a:gd name="connsiteX20" fmla="*/ 5472602 w 9263816"/>
              <a:gd name="connsiteY20" fmla="*/ 1697818 h 6858000"/>
              <a:gd name="connsiteX21" fmla="*/ 5844697 w 9263816"/>
              <a:gd name="connsiteY21" fmla="*/ 3444791 h 6858000"/>
              <a:gd name="connsiteX22" fmla="*/ 6715674 w 9263816"/>
              <a:gd name="connsiteY22" fmla="*/ 4065208 h 6858000"/>
              <a:gd name="connsiteX23" fmla="*/ 8130429 w 9263816"/>
              <a:gd name="connsiteY23" fmla="*/ 4101787 h 6858000"/>
              <a:gd name="connsiteX24" fmla="*/ 8624630 w 9263816"/>
              <a:gd name="connsiteY24" fmla="*/ 4686202 h 6858000"/>
              <a:gd name="connsiteX25" fmla="*/ 8623843 w 9263816"/>
              <a:gd name="connsiteY25" fmla="*/ 4685749 h 6858000"/>
              <a:gd name="connsiteX26" fmla="*/ 8646859 w 9263816"/>
              <a:gd name="connsiteY26" fmla="*/ 4835156 h 6858000"/>
              <a:gd name="connsiteX27" fmla="*/ 8079403 w 9263816"/>
              <a:gd name="connsiteY27" fmla="*/ 5661624 h 6858000"/>
              <a:gd name="connsiteX28" fmla="*/ 6833105 w 9263816"/>
              <a:gd name="connsiteY28" fmla="*/ 5397208 h 6858000"/>
              <a:gd name="connsiteX29" fmla="*/ 5900832 w 9263816"/>
              <a:gd name="connsiteY29" fmla="*/ 5944462 h 6858000"/>
              <a:gd name="connsiteX30" fmla="*/ 6067212 w 9263816"/>
              <a:gd name="connsiteY30" fmla="*/ 6811916 h 6858000"/>
              <a:gd name="connsiteX31" fmla="*/ 6089565 w 9263816"/>
              <a:gd name="connsiteY31" fmla="*/ 6858000 h 6858000"/>
              <a:gd name="connsiteX32" fmla="*/ 0 w 9263816"/>
              <a:gd name="connsiteY32" fmla="*/ 6858000 h 6858000"/>
              <a:gd name="connsiteX33" fmla="*/ 0 w 9263816"/>
              <a:gd name="connsiteY33" fmla="*/ 2181377 h 6858000"/>
              <a:gd name="connsiteX34" fmla="*/ 73069 w 9263816"/>
              <a:gd name="connsiteY34" fmla="*/ 2215839 h 6858000"/>
              <a:gd name="connsiteX35" fmla="*/ 335445 w 9263816"/>
              <a:gd name="connsiteY35" fmla="*/ 2237140 h 6858000"/>
              <a:gd name="connsiteX36" fmla="*/ 752878 w 9263816"/>
              <a:gd name="connsiteY36" fmla="*/ 1445285 h 6858000"/>
              <a:gd name="connsiteX37" fmla="*/ 1202551 w 9263816"/>
              <a:gd name="connsiteY37" fmla="*/ 314229 h 6858000"/>
              <a:gd name="connsiteX38" fmla="*/ 1505570 w 9263816"/>
              <a:gd name="connsiteY38" fmla="*/ 227178 h 6858000"/>
              <a:gd name="connsiteX39" fmla="*/ 3142509 w 9263816"/>
              <a:gd name="connsiteY39" fmla="*/ 68854 h 6858000"/>
              <a:gd name="connsiteX40" fmla="*/ 3490978 w 9263816"/>
              <a:gd name="connsiteY40" fmla="*/ 211117 h 6858000"/>
              <a:gd name="connsiteX41" fmla="*/ 3572083 w 9263816"/>
              <a:gd name="connsiteY41" fmla="*/ 404131 h 6858000"/>
              <a:gd name="connsiteX42" fmla="*/ 3236814 w 9263816"/>
              <a:gd name="connsiteY42" fmla="*/ 833688 h 6858000"/>
              <a:gd name="connsiteX43" fmla="*/ 2807245 w 9263816"/>
              <a:gd name="connsiteY43" fmla="*/ 498425 h 6858000"/>
              <a:gd name="connsiteX44" fmla="*/ 3142509 w 9263816"/>
              <a:gd name="connsiteY44" fmla="*/ 68854 h 6858000"/>
              <a:gd name="connsiteX45" fmla="*/ 0 w 9263816"/>
              <a:gd name="connsiteY45" fmla="*/ 0 h 6858000"/>
              <a:gd name="connsiteX46" fmla="*/ 39858 w 9263816"/>
              <a:gd name="connsiteY46" fmla="*/ 0 h 6858000"/>
              <a:gd name="connsiteX47" fmla="*/ 65022 w 9263816"/>
              <a:gd name="connsiteY47" fmla="*/ 5834 h 6858000"/>
              <a:gd name="connsiteX48" fmla="*/ 389258 w 9263816"/>
              <a:gd name="connsiteY48" fmla="*/ 235630 h 6858000"/>
              <a:gd name="connsiteX49" fmla="*/ 485484 w 9263816"/>
              <a:gd name="connsiteY49" fmla="*/ 420070 h 6858000"/>
              <a:gd name="connsiteX50" fmla="*/ 74229 w 9263816"/>
              <a:gd name="connsiteY50" fmla="*/ 1237955 h 6858000"/>
              <a:gd name="connsiteX51" fmla="*/ 0 w 9263816"/>
              <a:gd name="connsiteY51" fmla="*/ 125447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9263816" h="6858000">
                <a:moveTo>
                  <a:pt x="8831314" y="5943878"/>
                </a:moveTo>
                <a:cubicBezTo>
                  <a:pt x="8964281" y="5927490"/>
                  <a:pt x="9096260" y="5981362"/>
                  <a:pt x="9179783" y="6086141"/>
                </a:cubicBezTo>
                <a:cubicBezTo>
                  <a:pt x="9224074" y="6141769"/>
                  <a:pt x="9252211" y="6208560"/>
                  <a:pt x="9260887" y="6279156"/>
                </a:cubicBezTo>
                <a:cubicBezTo>
                  <a:pt x="9286897" y="6490362"/>
                  <a:pt x="9136845" y="6682672"/>
                  <a:pt x="8925621" y="6708712"/>
                </a:cubicBezTo>
                <a:cubicBezTo>
                  <a:pt x="8714398" y="6734766"/>
                  <a:pt x="8522062" y="6584655"/>
                  <a:pt x="8496050" y="6373449"/>
                </a:cubicBezTo>
                <a:cubicBezTo>
                  <a:pt x="8470038" y="6162229"/>
                  <a:pt x="8620090" y="5969920"/>
                  <a:pt x="8831314" y="5943878"/>
                </a:cubicBezTo>
                <a:close/>
                <a:moveTo>
                  <a:pt x="7397485" y="5931706"/>
                </a:moveTo>
                <a:cubicBezTo>
                  <a:pt x="7598431" y="5931157"/>
                  <a:pt x="7792965" y="6024548"/>
                  <a:pt x="7917779" y="6191864"/>
                </a:cubicBezTo>
                <a:cubicBezTo>
                  <a:pt x="7959204" y="6247714"/>
                  <a:pt x="7991530" y="6309792"/>
                  <a:pt x="8013467" y="6375784"/>
                </a:cubicBezTo>
                <a:cubicBezTo>
                  <a:pt x="8055425" y="6502973"/>
                  <a:pt x="8055748" y="6633888"/>
                  <a:pt x="8021879" y="6753751"/>
                </a:cubicBezTo>
                <a:lnTo>
                  <a:pt x="7981316" y="6858000"/>
                </a:lnTo>
                <a:lnTo>
                  <a:pt x="6819486" y="6858000"/>
                </a:lnTo>
                <a:lnTo>
                  <a:pt x="6785199" y="6781101"/>
                </a:lnTo>
                <a:cubicBezTo>
                  <a:pt x="6673307" y="6441922"/>
                  <a:pt x="6857485" y="6076251"/>
                  <a:pt x="7196747" y="5964309"/>
                </a:cubicBezTo>
                <a:cubicBezTo>
                  <a:pt x="7262809" y="5942509"/>
                  <a:pt x="7330503" y="5931889"/>
                  <a:pt x="7397485" y="5931706"/>
                </a:cubicBezTo>
                <a:close/>
                <a:moveTo>
                  <a:pt x="1505570" y="227178"/>
                </a:moveTo>
                <a:cubicBezTo>
                  <a:pt x="1691018" y="218628"/>
                  <a:pt x="1889853" y="275403"/>
                  <a:pt x="2026489" y="392370"/>
                </a:cubicBezTo>
                <a:cubicBezTo>
                  <a:pt x="2369898" y="685965"/>
                  <a:pt x="2078266" y="1147857"/>
                  <a:pt x="2444553" y="1654853"/>
                </a:cubicBezTo>
                <a:cubicBezTo>
                  <a:pt x="2492906" y="1721679"/>
                  <a:pt x="2800482" y="2144546"/>
                  <a:pt x="3183153" y="2116208"/>
                </a:cubicBezTo>
                <a:cubicBezTo>
                  <a:pt x="3673561" y="2080541"/>
                  <a:pt x="3723222" y="1441614"/>
                  <a:pt x="4288384" y="1291908"/>
                </a:cubicBezTo>
                <a:cubicBezTo>
                  <a:pt x="4689065" y="1185875"/>
                  <a:pt x="5207943" y="1366633"/>
                  <a:pt x="5472602" y="1697818"/>
                </a:cubicBezTo>
                <a:cubicBezTo>
                  <a:pt x="5891294" y="2221754"/>
                  <a:pt x="5408012" y="2790179"/>
                  <a:pt x="5844697" y="3444791"/>
                </a:cubicBezTo>
                <a:cubicBezTo>
                  <a:pt x="6149900" y="3902467"/>
                  <a:pt x="6672672" y="4053594"/>
                  <a:pt x="6715674" y="4065208"/>
                </a:cubicBezTo>
                <a:cubicBezTo>
                  <a:pt x="7326423" y="4232519"/>
                  <a:pt x="7677158" y="3817020"/>
                  <a:pt x="8130429" y="4101787"/>
                </a:cubicBezTo>
                <a:cubicBezTo>
                  <a:pt x="8226340" y="4161985"/>
                  <a:pt x="8536372" y="4356819"/>
                  <a:pt x="8624630" y="4686202"/>
                </a:cubicBezTo>
                <a:lnTo>
                  <a:pt x="8623843" y="4685749"/>
                </a:lnTo>
                <a:cubicBezTo>
                  <a:pt x="8636924" y="4734567"/>
                  <a:pt x="8644635" y="4784678"/>
                  <a:pt x="8646859" y="4835156"/>
                </a:cubicBezTo>
                <a:cubicBezTo>
                  <a:pt x="8662596" y="5196604"/>
                  <a:pt x="8398383" y="5562326"/>
                  <a:pt x="8079403" y="5661624"/>
                </a:cubicBezTo>
                <a:cubicBezTo>
                  <a:pt x="7649807" y="5795217"/>
                  <a:pt x="7430996" y="5350293"/>
                  <a:pt x="6833105" y="5397208"/>
                </a:cubicBezTo>
                <a:cubicBezTo>
                  <a:pt x="6519033" y="5421527"/>
                  <a:pt x="6056658" y="5595550"/>
                  <a:pt x="5900832" y="5944462"/>
                </a:cubicBezTo>
                <a:cubicBezTo>
                  <a:pt x="5770548" y="6236600"/>
                  <a:pt x="5916359" y="6515160"/>
                  <a:pt x="6067212" y="6811916"/>
                </a:cubicBezTo>
                <a:lnTo>
                  <a:pt x="6089565" y="6858000"/>
                </a:lnTo>
                <a:lnTo>
                  <a:pt x="0" y="6858000"/>
                </a:lnTo>
                <a:lnTo>
                  <a:pt x="0" y="2181377"/>
                </a:lnTo>
                <a:lnTo>
                  <a:pt x="73069" y="2215839"/>
                </a:lnTo>
                <a:cubicBezTo>
                  <a:pt x="165116" y="2251829"/>
                  <a:pt x="254486" y="2263171"/>
                  <a:pt x="335445" y="2237140"/>
                </a:cubicBezTo>
                <a:cubicBezTo>
                  <a:pt x="594718" y="2153707"/>
                  <a:pt x="688441" y="1733807"/>
                  <a:pt x="752878" y="1445285"/>
                </a:cubicBezTo>
                <a:cubicBezTo>
                  <a:pt x="925059" y="674068"/>
                  <a:pt x="975076" y="456292"/>
                  <a:pt x="1202551" y="314229"/>
                </a:cubicBezTo>
                <a:cubicBezTo>
                  <a:pt x="1287853" y="260956"/>
                  <a:pt x="1394302" y="232308"/>
                  <a:pt x="1505570" y="227178"/>
                </a:cubicBezTo>
                <a:close/>
                <a:moveTo>
                  <a:pt x="3142509" y="68854"/>
                </a:moveTo>
                <a:cubicBezTo>
                  <a:pt x="3275474" y="52467"/>
                  <a:pt x="3407455" y="106339"/>
                  <a:pt x="3490978" y="211117"/>
                </a:cubicBezTo>
                <a:cubicBezTo>
                  <a:pt x="3535271" y="266744"/>
                  <a:pt x="3563404" y="333535"/>
                  <a:pt x="3572083" y="404131"/>
                </a:cubicBezTo>
                <a:cubicBezTo>
                  <a:pt x="3598092" y="615337"/>
                  <a:pt x="3448040" y="807648"/>
                  <a:pt x="3236814" y="833688"/>
                </a:cubicBezTo>
                <a:cubicBezTo>
                  <a:pt x="3025594" y="859741"/>
                  <a:pt x="2833255" y="709631"/>
                  <a:pt x="2807245" y="498425"/>
                </a:cubicBezTo>
                <a:cubicBezTo>
                  <a:pt x="2781232" y="287207"/>
                  <a:pt x="2931283" y="94896"/>
                  <a:pt x="3142509" y="68854"/>
                </a:cubicBezTo>
                <a:close/>
                <a:moveTo>
                  <a:pt x="0" y="0"/>
                </a:moveTo>
                <a:lnTo>
                  <a:pt x="39858" y="0"/>
                </a:lnTo>
                <a:lnTo>
                  <a:pt x="65022" y="5834"/>
                </a:lnTo>
                <a:cubicBezTo>
                  <a:pt x="191545" y="45606"/>
                  <a:pt x="305874" y="124173"/>
                  <a:pt x="389258" y="235630"/>
                </a:cubicBezTo>
                <a:cubicBezTo>
                  <a:pt x="430983" y="291600"/>
                  <a:pt x="463360" y="353876"/>
                  <a:pt x="485484" y="420070"/>
                </a:cubicBezTo>
                <a:cubicBezTo>
                  <a:pt x="597711" y="759508"/>
                  <a:pt x="413661" y="1125662"/>
                  <a:pt x="74229" y="1237955"/>
                </a:cubicBezTo>
                <a:lnTo>
                  <a:pt x="0" y="1254477"/>
                </a:lnTo>
                <a:close/>
              </a:path>
            </a:pathLst>
          </a:custGeom>
          <a:solidFill>
            <a:schemeClr val="bg1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6" name="Background Fill">
            <a:extLst>
              <a:ext uri="{FF2B5EF4-FFF2-40B4-BE49-F238E27FC236}">
                <a16:creationId xmlns:a16="http://schemas.microsoft.com/office/drawing/2014/main" id="{31BC8F63-97F8-423D-89DA-297A1A408E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BBAB87D-2851-4F58-8AE4-FCF1D74135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396CFDFE-8E78-4E0B-8719-596F3ACB92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56630" y="4160168"/>
            <a:ext cx="2832322" cy="2697833"/>
          </a:xfrm>
          <a:custGeom>
            <a:avLst/>
            <a:gdLst>
              <a:gd name="connsiteX0" fmla="*/ 638993 w 2832322"/>
              <a:gd name="connsiteY0" fmla="*/ 1429605 h 2697833"/>
              <a:gd name="connsiteX1" fmla="*/ 798503 w 2832322"/>
              <a:gd name="connsiteY1" fmla="*/ 1509001 h 2697833"/>
              <a:gd name="connsiteX2" fmla="*/ 739507 w 2832322"/>
              <a:gd name="connsiteY2" fmla="*/ 1729178 h 2697833"/>
              <a:gd name="connsiteX3" fmla="*/ 519329 w 2832322"/>
              <a:gd name="connsiteY3" fmla="*/ 1670181 h 2697833"/>
              <a:gd name="connsiteX4" fmla="*/ 578327 w 2832322"/>
              <a:gd name="connsiteY4" fmla="*/ 1450005 h 2697833"/>
              <a:gd name="connsiteX5" fmla="*/ 638993 w 2832322"/>
              <a:gd name="connsiteY5" fmla="*/ 1429605 h 2697833"/>
              <a:gd name="connsiteX6" fmla="*/ 1252193 w 2832322"/>
              <a:gd name="connsiteY6" fmla="*/ 835524 h 2697833"/>
              <a:gd name="connsiteX7" fmla="*/ 1511699 w 2832322"/>
              <a:gd name="connsiteY7" fmla="*/ 997686 h 2697833"/>
              <a:gd name="connsiteX8" fmla="*/ 1392436 w 2832322"/>
              <a:gd name="connsiteY8" fmla="*/ 1442788 h 2697833"/>
              <a:gd name="connsiteX9" fmla="*/ 947333 w 2832322"/>
              <a:gd name="connsiteY9" fmla="*/ 1323523 h 2697833"/>
              <a:gd name="connsiteX10" fmla="*/ 1066598 w 2832322"/>
              <a:gd name="connsiteY10" fmla="*/ 878421 h 2697833"/>
              <a:gd name="connsiteX11" fmla="*/ 1252193 w 2832322"/>
              <a:gd name="connsiteY11" fmla="*/ 835524 h 2697833"/>
              <a:gd name="connsiteX12" fmla="*/ 2832322 w 2832322"/>
              <a:gd name="connsiteY12" fmla="*/ 0 h 2697833"/>
              <a:gd name="connsiteX13" fmla="*/ 2832322 w 2832322"/>
              <a:gd name="connsiteY13" fmla="*/ 2697833 h 2697833"/>
              <a:gd name="connsiteX14" fmla="*/ 0 w 2832322"/>
              <a:gd name="connsiteY14" fmla="*/ 2697833 h 2697833"/>
              <a:gd name="connsiteX15" fmla="*/ 12966 w 2832322"/>
              <a:gd name="connsiteY15" fmla="*/ 2631781 h 2697833"/>
              <a:gd name="connsiteX16" fmla="*/ 1052443 w 2832322"/>
              <a:gd name="connsiteY16" fmla="*/ 1806313 h 2697833"/>
              <a:gd name="connsiteX17" fmla="*/ 1721430 w 2832322"/>
              <a:gd name="connsiteY17" fmla="*/ 1489397 h 2697833"/>
              <a:gd name="connsiteX18" fmla="*/ 2115839 w 2832322"/>
              <a:gd name="connsiteY18" fmla="*/ 696540 h 2697833"/>
              <a:gd name="connsiteX19" fmla="*/ 2590689 w 2832322"/>
              <a:gd name="connsiteY19" fmla="*/ 99461 h 2697833"/>
              <a:gd name="connsiteX20" fmla="*/ 2730434 w 2832322"/>
              <a:gd name="connsiteY20" fmla="*/ 32840 h 2697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832322" h="2697833">
                <a:moveTo>
                  <a:pt x="638993" y="1429605"/>
                </a:moveTo>
                <a:cubicBezTo>
                  <a:pt x="701328" y="1421871"/>
                  <a:pt x="765121" y="1451183"/>
                  <a:pt x="798503" y="1509001"/>
                </a:cubicBezTo>
                <a:cubicBezTo>
                  <a:pt x="843012" y="1586093"/>
                  <a:pt x="816599" y="1684670"/>
                  <a:pt x="739507" y="1729178"/>
                </a:cubicBezTo>
                <a:cubicBezTo>
                  <a:pt x="662415" y="1773688"/>
                  <a:pt x="563838" y="1747275"/>
                  <a:pt x="519329" y="1670181"/>
                </a:cubicBezTo>
                <a:cubicBezTo>
                  <a:pt x="474820" y="1593091"/>
                  <a:pt x="501234" y="1494514"/>
                  <a:pt x="578327" y="1450005"/>
                </a:cubicBezTo>
                <a:cubicBezTo>
                  <a:pt x="597599" y="1438878"/>
                  <a:pt x="618215" y="1432183"/>
                  <a:pt x="638993" y="1429605"/>
                </a:cubicBezTo>
                <a:close/>
                <a:moveTo>
                  <a:pt x="1252193" y="835524"/>
                </a:moveTo>
                <a:cubicBezTo>
                  <a:pt x="1356532" y="842898"/>
                  <a:pt x="1455464" y="900282"/>
                  <a:pt x="1511699" y="997686"/>
                </a:cubicBezTo>
                <a:cubicBezTo>
                  <a:pt x="1601677" y="1153532"/>
                  <a:pt x="1548280" y="1352810"/>
                  <a:pt x="1392436" y="1442788"/>
                </a:cubicBezTo>
                <a:cubicBezTo>
                  <a:pt x="1236589" y="1532766"/>
                  <a:pt x="1037311" y="1479369"/>
                  <a:pt x="947333" y="1323523"/>
                </a:cubicBezTo>
                <a:cubicBezTo>
                  <a:pt x="857356" y="1167678"/>
                  <a:pt x="910753" y="968399"/>
                  <a:pt x="1066598" y="878421"/>
                </a:cubicBezTo>
                <a:cubicBezTo>
                  <a:pt x="1125040" y="844680"/>
                  <a:pt x="1189590" y="831101"/>
                  <a:pt x="1252193" y="835524"/>
                </a:cubicBezTo>
                <a:close/>
                <a:moveTo>
                  <a:pt x="2832322" y="0"/>
                </a:moveTo>
                <a:lnTo>
                  <a:pt x="2832322" y="2697833"/>
                </a:lnTo>
                <a:lnTo>
                  <a:pt x="0" y="2697833"/>
                </a:lnTo>
                <a:lnTo>
                  <a:pt x="12966" y="2631781"/>
                </a:lnTo>
                <a:cubicBezTo>
                  <a:pt x="140000" y="2184738"/>
                  <a:pt x="505773" y="1908362"/>
                  <a:pt x="1052443" y="1806313"/>
                </a:cubicBezTo>
                <a:cubicBezTo>
                  <a:pt x="1303109" y="1759472"/>
                  <a:pt x="1574698" y="1718763"/>
                  <a:pt x="1721430" y="1489397"/>
                </a:cubicBezTo>
                <a:cubicBezTo>
                  <a:pt x="1879597" y="1241842"/>
                  <a:pt x="2005704" y="970478"/>
                  <a:pt x="2115839" y="696540"/>
                </a:cubicBezTo>
                <a:cubicBezTo>
                  <a:pt x="2216937" y="444582"/>
                  <a:pt x="2354076" y="231931"/>
                  <a:pt x="2590689" y="99461"/>
                </a:cubicBezTo>
                <a:cubicBezTo>
                  <a:pt x="2637069" y="73498"/>
                  <a:pt x="2683655" y="51402"/>
                  <a:pt x="2730434" y="3284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u 1">
            <a:extLst>
              <a:ext uri="{FF2B5EF4-FFF2-40B4-BE49-F238E27FC236}">
                <a16:creationId xmlns:a16="http://schemas.microsoft.com/office/drawing/2014/main" id="{A875D62D-2AD7-A7C0-465A-DA20C1B38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63960"/>
            <a:ext cx="10809634" cy="331016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100"/>
              <a:t>DQN with experience replay by DeepMind</a:t>
            </a:r>
          </a:p>
          <a:p>
            <a:br>
              <a:rPr lang="en-US" sz="4100"/>
            </a:br>
            <a:endParaRPr lang="en-US" sz="4100"/>
          </a:p>
          <a:p>
            <a:endParaRPr lang="en-US" sz="4100"/>
          </a:p>
        </p:txBody>
      </p:sp>
      <p:pic>
        <p:nvPicPr>
          <p:cNvPr id="4" name="Substituent conținut 3">
            <a:extLst>
              <a:ext uri="{FF2B5EF4-FFF2-40B4-BE49-F238E27FC236}">
                <a16:creationId xmlns:a16="http://schemas.microsoft.com/office/drawing/2014/main" id="{E6ADA4B4-F6B8-3771-E981-422F49786A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92577" y="1937167"/>
            <a:ext cx="7032515" cy="4148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66311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C5CAFE3-5F9F-86BF-F483-DF52C52B52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19">
            <a:extLst>
              <a:ext uri="{FF2B5EF4-FFF2-40B4-BE49-F238E27FC236}">
                <a16:creationId xmlns:a16="http://schemas.microsoft.com/office/drawing/2014/main" id="{68988800-4054-4E60-A352-60CF604AB8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reeform: Shape 21">
            <a:extLst>
              <a:ext uri="{FF2B5EF4-FFF2-40B4-BE49-F238E27FC236}">
                <a16:creationId xmlns:a16="http://schemas.microsoft.com/office/drawing/2014/main" id="{01FB661E-0D75-43BF-813D-0FBD5093E9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317625" cy="6840668"/>
          </a:xfrm>
          <a:custGeom>
            <a:avLst/>
            <a:gdLst>
              <a:gd name="connsiteX0" fmla="*/ 4958378 w 6317625"/>
              <a:gd name="connsiteY0" fmla="*/ 6031137 h 6840668"/>
              <a:gd name="connsiteX1" fmla="*/ 5305315 w 6317625"/>
              <a:gd name="connsiteY1" fmla="*/ 6282257 h 6840668"/>
              <a:gd name="connsiteX2" fmla="*/ 5065129 w 6317625"/>
              <a:gd name="connsiteY2" fmla="*/ 6696958 h 6840668"/>
              <a:gd name="connsiteX3" fmla="*/ 4650427 w 6317625"/>
              <a:gd name="connsiteY3" fmla="*/ 6456771 h 6840668"/>
              <a:gd name="connsiteX4" fmla="*/ 4890615 w 6317625"/>
              <a:gd name="connsiteY4" fmla="*/ 6042071 h 6840668"/>
              <a:gd name="connsiteX5" fmla="*/ 4958378 w 6317625"/>
              <a:gd name="connsiteY5" fmla="*/ 6031137 h 6840668"/>
              <a:gd name="connsiteX6" fmla="*/ 892226 w 6317625"/>
              <a:gd name="connsiteY6" fmla="*/ 3293470 h 6840668"/>
              <a:gd name="connsiteX7" fmla="*/ 1475080 w 6317625"/>
              <a:gd name="connsiteY7" fmla="*/ 3715351 h 6840668"/>
              <a:gd name="connsiteX8" fmla="*/ 1071567 w 6317625"/>
              <a:gd name="connsiteY8" fmla="*/ 4412048 h 6840668"/>
              <a:gd name="connsiteX9" fmla="*/ 374869 w 6317625"/>
              <a:gd name="connsiteY9" fmla="*/ 4008535 h 6840668"/>
              <a:gd name="connsiteX10" fmla="*/ 778382 w 6317625"/>
              <a:gd name="connsiteY10" fmla="*/ 3311837 h 6840668"/>
              <a:gd name="connsiteX11" fmla="*/ 892226 w 6317625"/>
              <a:gd name="connsiteY11" fmla="*/ 3293470 h 6840668"/>
              <a:gd name="connsiteX12" fmla="*/ 1515375 w 6317625"/>
              <a:gd name="connsiteY12" fmla="*/ 663501 h 6840668"/>
              <a:gd name="connsiteX13" fmla="*/ 1862311 w 6317625"/>
              <a:gd name="connsiteY13" fmla="*/ 914620 h 6840668"/>
              <a:gd name="connsiteX14" fmla="*/ 1622124 w 6317625"/>
              <a:gd name="connsiteY14" fmla="*/ 1329322 h 6840668"/>
              <a:gd name="connsiteX15" fmla="*/ 1207424 w 6317625"/>
              <a:gd name="connsiteY15" fmla="*/ 1089135 h 6840668"/>
              <a:gd name="connsiteX16" fmla="*/ 1447610 w 6317625"/>
              <a:gd name="connsiteY16" fmla="*/ 674434 h 6840668"/>
              <a:gd name="connsiteX17" fmla="*/ 1515375 w 6317625"/>
              <a:gd name="connsiteY17" fmla="*/ 663501 h 6840668"/>
              <a:gd name="connsiteX18" fmla="*/ 2542954 w 6317625"/>
              <a:gd name="connsiteY18" fmla="*/ 0 h 6840668"/>
              <a:gd name="connsiteX19" fmla="*/ 6317625 w 6317625"/>
              <a:gd name="connsiteY19" fmla="*/ 0 h 6840668"/>
              <a:gd name="connsiteX20" fmla="*/ 6317625 w 6317625"/>
              <a:gd name="connsiteY20" fmla="*/ 6840668 h 6840668"/>
              <a:gd name="connsiteX21" fmla="*/ 6230037 w 6317625"/>
              <a:gd name="connsiteY21" fmla="*/ 6814791 h 6840668"/>
              <a:gd name="connsiteX22" fmla="*/ 5013461 w 6317625"/>
              <a:gd name="connsiteY22" fmla="*/ 5538903 h 6840668"/>
              <a:gd name="connsiteX23" fmla="*/ 3720873 w 6317625"/>
              <a:gd name="connsiteY23" fmla="*/ 6063409 h 6840668"/>
              <a:gd name="connsiteX24" fmla="*/ 2775987 w 6317625"/>
              <a:gd name="connsiteY24" fmla="*/ 5162980 h 6840668"/>
              <a:gd name="connsiteX25" fmla="*/ 2210002 w 6317625"/>
              <a:gd name="connsiteY25" fmla="*/ 5455137 h 6840668"/>
              <a:gd name="connsiteX26" fmla="*/ 1437015 w 6317625"/>
              <a:gd name="connsiteY26" fmla="*/ 6401298 h 6840668"/>
              <a:gd name="connsiteX27" fmla="*/ 75055 w 6317625"/>
              <a:gd name="connsiteY27" fmla="*/ 6031719 h 6840668"/>
              <a:gd name="connsiteX28" fmla="*/ 406869 w 6317625"/>
              <a:gd name="connsiteY28" fmla="*/ 4883188 h 6840668"/>
              <a:gd name="connsiteX29" fmla="*/ 1425737 w 6317625"/>
              <a:gd name="connsiteY29" fmla="*/ 4614510 h 6840668"/>
              <a:gd name="connsiteX30" fmla="*/ 2401798 w 6317625"/>
              <a:gd name="connsiteY30" fmla="*/ 3834988 h 6840668"/>
              <a:gd name="connsiteX31" fmla="*/ 1823833 w 6317625"/>
              <a:gd name="connsiteY31" fmla="*/ 3299773 h 6840668"/>
              <a:gd name="connsiteX32" fmla="*/ 964802 w 6317625"/>
              <a:gd name="connsiteY32" fmla="*/ 2659918 h 6840668"/>
              <a:gd name="connsiteX33" fmla="*/ 1218949 w 6317625"/>
              <a:gd name="connsiteY33" fmla="*/ 1977364 h 6840668"/>
              <a:gd name="connsiteX34" fmla="*/ 2387241 w 6317625"/>
              <a:gd name="connsiteY34" fmla="*/ 1909455 h 6840668"/>
              <a:gd name="connsiteX35" fmla="*/ 2947668 w 6317625"/>
              <a:gd name="connsiteY35" fmla="*/ 1386658 h 6840668"/>
              <a:gd name="connsiteX36" fmla="*/ 2498714 w 6317625"/>
              <a:gd name="connsiteY36" fmla="*/ 259434 h 6840668"/>
              <a:gd name="connsiteX37" fmla="*/ 2511421 w 6317625"/>
              <a:gd name="connsiteY37" fmla="*/ 121590 h 6840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6317625" h="6840668">
                <a:moveTo>
                  <a:pt x="4958378" y="6031137"/>
                </a:moveTo>
                <a:cubicBezTo>
                  <a:pt x="5115727" y="6021909"/>
                  <a:pt x="5263149" y="6124019"/>
                  <a:pt x="5305315" y="6282257"/>
                </a:cubicBezTo>
                <a:cubicBezTo>
                  <a:pt x="5353507" y="6463099"/>
                  <a:pt x="5245971" y="6648768"/>
                  <a:pt x="5065129" y="6696958"/>
                </a:cubicBezTo>
                <a:cubicBezTo>
                  <a:pt x="4884289" y="6745149"/>
                  <a:pt x="4698617" y="6637614"/>
                  <a:pt x="4650427" y="6456771"/>
                </a:cubicBezTo>
                <a:cubicBezTo>
                  <a:pt x="4602235" y="6275928"/>
                  <a:pt x="4709771" y="6090262"/>
                  <a:pt x="4890615" y="6042071"/>
                </a:cubicBezTo>
                <a:cubicBezTo>
                  <a:pt x="4913219" y="6036047"/>
                  <a:pt x="4935901" y="6032455"/>
                  <a:pt x="4958378" y="6031137"/>
                </a:cubicBezTo>
                <a:close/>
                <a:moveTo>
                  <a:pt x="892226" y="3293470"/>
                </a:moveTo>
                <a:cubicBezTo>
                  <a:pt x="1156570" y="3277966"/>
                  <a:pt x="1404240" y="3449513"/>
                  <a:pt x="1475080" y="3715351"/>
                </a:cubicBezTo>
                <a:cubicBezTo>
                  <a:pt x="1556041" y="4019167"/>
                  <a:pt x="1375383" y="4331088"/>
                  <a:pt x="1071567" y="4412048"/>
                </a:cubicBezTo>
                <a:cubicBezTo>
                  <a:pt x="767753" y="4493009"/>
                  <a:pt x="455831" y="4312351"/>
                  <a:pt x="374869" y="4008535"/>
                </a:cubicBezTo>
                <a:cubicBezTo>
                  <a:pt x="293908" y="3704721"/>
                  <a:pt x="474567" y="3392798"/>
                  <a:pt x="778382" y="3311837"/>
                </a:cubicBezTo>
                <a:cubicBezTo>
                  <a:pt x="816360" y="3301718"/>
                  <a:pt x="854463" y="3295686"/>
                  <a:pt x="892226" y="3293470"/>
                </a:cubicBezTo>
                <a:close/>
                <a:moveTo>
                  <a:pt x="1515375" y="663501"/>
                </a:moveTo>
                <a:cubicBezTo>
                  <a:pt x="1672721" y="654272"/>
                  <a:pt x="1820145" y="756383"/>
                  <a:pt x="1862311" y="914620"/>
                </a:cubicBezTo>
                <a:cubicBezTo>
                  <a:pt x="1910502" y="1095462"/>
                  <a:pt x="1802968" y="1281132"/>
                  <a:pt x="1622124" y="1329322"/>
                </a:cubicBezTo>
                <a:cubicBezTo>
                  <a:pt x="1441283" y="1377513"/>
                  <a:pt x="1255615" y="1269977"/>
                  <a:pt x="1207424" y="1089135"/>
                </a:cubicBezTo>
                <a:cubicBezTo>
                  <a:pt x="1159233" y="908294"/>
                  <a:pt x="1266769" y="722625"/>
                  <a:pt x="1447610" y="674434"/>
                </a:cubicBezTo>
                <a:cubicBezTo>
                  <a:pt x="1470217" y="668411"/>
                  <a:pt x="1492896" y="664821"/>
                  <a:pt x="1515375" y="663501"/>
                </a:cubicBezTo>
                <a:close/>
                <a:moveTo>
                  <a:pt x="2542954" y="0"/>
                </a:moveTo>
                <a:lnTo>
                  <a:pt x="6317625" y="0"/>
                </a:lnTo>
                <a:lnTo>
                  <a:pt x="6317625" y="6840668"/>
                </a:lnTo>
                <a:lnTo>
                  <a:pt x="6230037" y="6814791"/>
                </a:lnTo>
                <a:cubicBezTo>
                  <a:pt x="5511511" y="6546277"/>
                  <a:pt x="5563886" y="5634137"/>
                  <a:pt x="5013461" y="5538903"/>
                </a:cubicBezTo>
                <a:cubicBezTo>
                  <a:pt x="4504461" y="5450825"/>
                  <a:pt x="4212037" y="6187406"/>
                  <a:pt x="3720873" y="6063409"/>
                </a:cubicBezTo>
                <a:cubicBezTo>
                  <a:pt x="3249852" y="5944482"/>
                  <a:pt x="3223909" y="5195131"/>
                  <a:pt x="2775987" y="5162980"/>
                </a:cubicBezTo>
                <a:cubicBezTo>
                  <a:pt x="2577088" y="5148695"/>
                  <a:pt x="2416139" y="5282749"/>
                  <a:pt x="2210002" y="5455137"/>
                </a:cubicBezTo>
                <a:cubicBezTo>
                  <a:pt x="1759503" y="5831872"/>
                  <a:pt x="1735837" y="6203943"/>
                  <a:pt x="1437015" y="6401298"/>
                </a:cubicBezTo>
                <a:cubicBezTo>
                  <a:pt x="1022137" y="6675287"/>
                  <a:pt x="277340" y="6489917"/>
                  <a:pt x="75055" y="6031719"/>
                </a:cubicBezTo>
                <a:cubicBezTo>
                  <a:pt x="-100071" y="5635034"/>
                  <a:pt x="39649" y="5119308"/>
                  <a:pt x="406869" y="4883188"/>
                </a:cubicBezTo>
                <a:cubicBezTo>
                  <a:pt x="668038" y="4715275"/>
                  <a:pt x="978899" y="4781854"/>
                  <a:pt x="1425737" y="4614510"/>
                </a:cubicBezTo>
                <a:cubicBezTo>
                  <a:pt x="1483018" y="4593066"/>
                  <a:pt x="2421509" y="4233274"/>
                  <a:pt x="2401798" y="3834988"/>
                </a:cubicBezTo>
                <a:cubicBezTo>
                  <a:pt x="2389953" y="3595533"/>
                  <a:pt x="2054344" y="3420191"/>
                  <a:pt x="1823833" y="3299773"/>
                </a:cubicBezTo>
                <a:cubicBezTo>
                  <a:pt x="1207509" y="2977771"/>
                  <a:pt x="1033713" y="2885600"/>
                  <a:pt x="964802" y="2659918"/>
                </a:cubicBezTo>
                <a:cubicBezTo>
                  <a:pt x="895511" y="2432959"/>
                  <a:pt x="1010317" y="2120581"/>
                  <a:pt x="1218949" y="1977364"/>
                </a:cubicBezTo>
                <a:cubicBezTo>
                  <a:pt x="1546835" y="1752277"/>
                  <a:pt x="1872903" y="2105427"/>
                  <a:pt x="2387241" y="1909455"/>
                </a:cubicBezTo>
                <a:cubicBezTo>
                  <a:pt x="2455367" y="1883513"/>
                  <a:pt x="2884207" y="1718365"/>
                  <a:pt x="2947668" y="1386658"/>
                </a:cubicBezTo>
                <a:cubicBezTo>
                  <a:pt x="3028995" y="961696"/>
                  <a:pt x="2497170" y="773992"/>
                  <a:pt x="2498714" y="259434"/>
                </a:cubicBezTo>
                <a:cubicBezTo>
                  <a:pt x="2498850" y="213850"/>
                  <a:pt x="2503216" y="167716"/>
                  <a:pt x="2511421" y="12159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2C4CBE-698E-289E-FCCB-FE817876E8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4741" y="1314782"/>
            <a:ext cx="5486400" cy="1423502"/>
          </a:xfrm>
        </p:spPr>
        <p:txBody>
          <a:bodyPr vert="horz" lIns="91440" tIns="45720" rIns="91440" bIns="45720" rtlCol="0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US" sz="3200" err="1">
                <a:ea typeface="+mj-lt"/>
                <a:cs typeface="+mj-lt"/>
              </a:rPr>
              <a:t>Experimente</a:t>
            </a:r>
            <a:r>
              <a:rPr lang="en-US" sz="3200">
                <a:ea typeface="+mj-lt"/>
                <a:cs typeface="+mj-lt"/>
              </a:rPr>
              <a:t> </a:t>
            </a:r>
            <a:r>
              <a:rPr lang="en-US" sz="3200" err="1">
                <a:ea typeface="+mj-lt"/>
                <a:cs typeface="+mj-lt"/>
              </a:rPr>
              <a:t>și</a:t>
            </a:r>
            <a:r>
              <a:rPr lang="en-US" sz="3200">
                <a:ea typeface="+mj-lt"/>
                <a:cs typeface="+mj-lt"/>
              </a:rPr>
              <a:t> </a:t>
            </a:r>
            <a:r>
              <a:rPr lang="en-US" sz="3200" err="1">
                <a:ea typeface="+mj-lt"/>
                <a:cs typeface="+mj-lt"/>
              </a:rPr>
              <a:t>observații</a:t>
            </a:r>
            <a:endParaRPr lang="ro-RO" sz="3200">
              <a:cs typeface="Posterama"/>
            </a:endParaRPr>
          </a:p>
          <a:p>
            <a:pPr>
              <a:lnSpc>
                <a:spcPct val="90000"/>
              </a:lnSpc>
            </a:pPr>
            <a:endParaRPr lang="en-US" sz="2400">
              <a:cs typeface="Posterama"/>
            </a:endParaRPr>
          </a:p>
          <a:p>
            <a:pPr>
              <a:lnSpc>
                <a:spcPct val="90000"/>
              </a:lnSpc>
            </a:pPr>
            <a:br>
              <a:rPr lang="en-US" sz="2400"/>
            </a:br>
            <a:endParaRPr lang="en-US" sz="2400">
              <a:cs typeface="Posterama"/>
            </a:endParaRPr>
          </a:p>
          <a:p>
            <a:pPr>
              <a:lnSpc>
                <a:spcPct val="90000"/>
              </a:lnSpc>
            </a:pPr>
            <a:endParaRPr lang="en-US" sz="2400" b="1">
              <a:cs typeface="Posterama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0B7EFC-C8B4-092C-D9D3-ECF019F01C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1" y="2263662"/>
            <a:ext cx="5486400" cy="3521704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342900" indent="-342900">
              <a:lnSpc>
                <a:spcPct val="100000"/>
              </a:lnSpc>
              <a:buFont typeface="Wingdings" panose="020B0504020202020204" pitchFamily="34" charset="0"/>
              <a:buChar char="§"/>
            </a:pPr>
            <a:endParaRPr lang="en-US" sz="1900">
              <a:latin typeface="Arial"/>
              <a:ea typeface="+mn-lt"/>
              <a:cs typeface="Arial"/>
            </a:endParaRPr>
          </a:p>
          <a:p>
            <a:pPr marL="342900" indent="-342900">
              <a:lnSpc>
                <a:spcPct val="100000"/>
              </a:lnSpc>
              <a:buFont typeface="Wingdings" panose="020B0504020202020204" pitchFamily="34" charset="0"/>
              <a:buChar char="§"/>
            </a:pPr>
            <a:endParaRPr lang="en-US" sz="1900">
              <a:latin typeface="Arial"/>
              <a:ea typeface="+mn-lt"/>
              <a:cs typeface="Arial"/>
            </a:endParaRPr>
          </a:p>
          <a:p>
            <a:pPr marL="342900" indent="-342900">
              <a:lnSpc>
                <a:spcPct val="100000"/>
              </a:lnSpc>
              <a:buFont typeface="Wingdings" panose="020B0504020202020204" pitchFamily="34" charset="0"/>
              <a:buChar char="§"/>
            </a:pPr>
            <a:r>
              <a:rPr lang="en-US" sz="1900" err="1">
                <a:latin typeface="Posterama"/>
                <a:ea typeface="+mn-lt"/>
                <a:cs typeface="Arial"/>
              </a:rPr>
              <a:t>Pentru</a:t>
            </a:r>
            <a:r>
              <a:rPr lang="en-US" sz="1900">
                <a:latin typeface="Posterama"/>
                <a:ea typeface="+mn-lt"/>
                <a:cs typeface="Arial"/>
              </a:rPr>
              <a:t> a </a:t>
            </a:r>
            <a:r>
              <a:rPr lang="en-US" sz="1900" err="1">
                <a:latin typeface="Posterama"/>
                <a:ea typeface="+mn-lt"/>
                <a:cs typeface="Arial"/>
              </a:rPr>
              <a:t>antrena</a:t>
            </a:r>
            <a:r>
              <a:rPr lang="en-US" sz="1900">
                <a:latin typeface="Posterama"/>
                <a:ea typeface="+mn-lt"/>
                <a:cs typeface="Arial"/>
              </a:rPr>
              <a:t> DQN-</a:t>
            </a:r>
            <a:r>
              <a:rPr lang="en-US" sz="1900" err="1">
                <a:latin typeface="Posterama"/>
                <a:ea typeface="+mn-lt"/>
                <a:cs typeface="Arial"/>
              </a:rPr>
              <a:t>ul</a:t>
            </a:r>
            <a:r>
              <a:rPr lang="en-US" sz="1900">
                <a:latin typeface="Posterama"/>
                <a:ea typeface="+mn-lt"/>
                <a:cs typeface="Arial"/>
              </a:rPr>
              <a:t>, s-a </a:t>
            </a:r>
            <a:r>
              <a:rPr lang="en-US" sz="1900" err="1">
                <a:latin typeface="Posterama"/>
                <a:ea typeface="+mn-lt"/>
                <a:cs typeface="Arial"/>
              </a:rPr>
              <a:t>folosit</a:t>
            </a:r>
            <a:r>
              <a:rPr lang="en-US" sz="1900">
                <a:latin typeface="Posterama"/>
                <a:ea typeface="+mn-lt"/>
                <a:cs typeface="Arial"/>
              </a:rPr>
              <a:t> un </a:t>
            </a:r>
            <a:r>
              <a:rPr lang="en-US" sz="1900" err="1">
                <a:latin typeface="Posterama"/>
                <a:ea typeface="+mn-lt"/>
                <a:cs typeface="Arial"/>
              </a:rPr>
              <a:t>mediu</a:t>
            </a:r>
            <a:r>
              <a:rPr lang="en-US" sz="1900">
                <a:latin typeface="Posterama"/>
                <a:ea typeface="+mn-lt"/>
                <a:cs typeface="Arial"/>
              </a:rPr>
              <a:t> virtual cu 5 </a:t>
            </a:r>
            <a:r>
              <a:rPr lang="en-US" sz="1900" err="1">
                <a:latin typeface="Posterama"/>
                <a:ea typeface="+mn-lt"/>
                <a:cs typeface="Arial"/>
              </a:rPr>
              <a:t>benzi</a:t>
            </a:r>
            <a:r>
              <a:rPr lang="en-US" sz="1900">
                <a:latin typeface="Posterama"/>
                <a:ea typeface="+mn-lt"/>
                <a:cs typeface="Arial"/>
              </a:rPr>
              <a:t> </a:t>
            </a:r>
            <a:r>
              <a:rPr lang="en-US" sz="1900" err="1">
                <a:latin typeface="Posterama"/>
                <a:ea typeface="+mn-lt"/>
                <a:cs typeface="Arial"/>
              </a:rPr>
              <a:t>și</a:t>
            </a:r>
            <a:r>
              <a:rPr lang="en-US" sz="1900">
                <a:latin typeface="Posterama"/>
                <a:ea typeface="+mn-lt"/>
                <a:cs typeface="Arial"/>
              </a:rPr>
              <a:t> o </a:t>
            </a:r>
            <a:r>
              <a:rPr lang="en-US" sz="1900" err="1">
                <a:latin typeface="Posterama"/>
                <a:ea typeface="+mn-lt"/>
                <a:cs typeface="Arial"/>
              </a:rPr>
              <a:t>structură</a:t>
            </a:r>
            <a:r>
              <a:rPr lang="en-US" sz="1900">
                <a:latin typeface="Posterama"/>
                <a:ea typeface="+mn-lt"/>
                <a:cs typeface="Arial"/>
              </a:rPr>
              <a:t> </a:t>
            </a:r>
            <a:r>
              <a:rPr lang="en-US" sz="1900" err="1">
                <a:latin typeface="Posterama"/>
                <a:ea typeface="+mn-lt"/>
                <a:cs typeface="Arial"/>
              </a:rPr>
              <a:t>asemănătoare</a:t>
            </a:r>
            <a:r>
              <a:rPr lang="en-US" sz="1900">
                <a:latin typeface="Posterama"/>
                <a:ea typeface="+mn-lt"/>
                <a:cs typeface="Arial"/>
              </a:rPr>
              <a:t> </a:t>
            </a:r>
            <a:r>
              <a:rPr lang="en-US" sz="1900" err="1">
                <a:latin typeface="Posterama"/>
                <a:ea typeface="+mn-lt"/>
                <a:cs typeface="Arial"/>
              </a:rPr>
              <a:t>unui</a:t>
            </a:r>
            <a:r>
              <a:rPr lang="en-US" sz="1900">
                <a:latin typeface="Posterama"/>
                <a:ea typeface="+mn-lt"/>
                <a:cs typeface="Arial"/>
              </a:rPr>
              <a:t> </a:t>
            </a:r>
            <a:r>
              <a:rPr lang="en-US" sz="1900" err="1">
                <a:latin typeface="Posterama"/>
                <a:ea typeface="+mn-lt"/>
                <a:cs typeface="Arial"/>
              </a:rPr>
              <a:t>oraș</a:t>
            </a:r>
            <a:r>
              <a:rPr lang="en-US" sz="1900">
                <a:latin typeface="Posterama"/>
                <a:ea typeface="+mn-lt"/>
                <a:cs typeface="Arial"/>
              </a:rPr>
              <a:t>, cu </a:t>
            </a:r>
            <a:r>
              <a:rPr lang="en-US" sz="1900" err="1">
                <a:latin typeface="Posterama"/>
                <a:ea typeface="+mn-lt"/>
                <a:cs typeface="Arial"/>
              </a:rPr>
              <a:t>clădiri</a:t>
            </a:r>
            <a:r>
              <a:rPr lang="en-US" sz="1900">
                <a:latin typeface="Posterama"/>
                <a:ea typeface="+mn-lt"/>
                <a:cs typeface="Arial"/>
              </a:rPr>
              <a:t>, </a:t>
            </a:r>
            <a:r>
              <a:rPr lang="en-US" sz="1900" err="1">
                <a:latin typeface="Posterama"/>
                <a:ea typeface="+mn-lt"/>
                <a:cs typeface="Arial"/>
              </a:rPr>
              <a:t>copaci</a:t>
            </a:r>
            <a:r>
              <a:rPr lang="en-US" sz="1900">
                <a:latin typeface="Posterama"/>
                <a:ea typeface="+mn-lt"/>
                <a:cs typeface="Arial"/>
              </a:rPr>
              <a:t>, etc..</a:t>
            </a:r>
            <a:endParaRPr lang="en-US" sz="1900">
              <a:latin typeface="Posterama"/>
              <a:cs typeface="Posterama"/>
            </a:endParaRPr>
          </a:p>
          <a:p>
            <a:pPr marL="342900" indent="-342900">
              <a:lnSpc>
                <a:spcPct val="100000"/>
              </a:lnSpc>
              <a:buFont typeface="Wingdings" panose="020B0504020202020204" pitchFamily="34" charset="0"/>
              <a:buChar char="§"/>
            </a:pPr>
            <a:r>
              <a:rPr lang="en-US" sz="1900" err="1">
                <a:latin typeface="Posterama"/>
                <a:ea typeface="+mn-lt"/>
                <a:cs typeface="Arial"/>
              </a:rPr>
              <a:t>Curba</a:t>
            </a:r>
            <a:r>
              <a:rPr lang="en-US" sz="1900">
                <a:latin typeface="Posterama"/>
                <a:ea typeface="+mn-lt"/>
                <a:cs typeface="Arial"/>
              </a:rPr>
              <a:t> de </a:t>
            </a:r>
            <a:r>
              <a:rPr lang="en-US" sz="1900" err="1">
                <a:latin typeface="Posterama"/>
                <a:ea typeface="+mn-lt"/>
                <a:cs typeface="Arial"/>
              </a:rPr>
              <a:t>învățare</a:t>
            </a:r>
            <a:r>
              <a:rPr lang="en-US" sz="1900">
                <a:latin typeface="Posterama"/>
                <a:ea typeface="+mn-lt"/>
                <a:cs typeface="Arial"/>
              </a:rPr>
              <a:t> ne </a:t>
            </a:r>
            <a:r>
              <a:rPr lang="en-US" sz="1900" err="1">
                <a:latin typeface="Posterama"/>
                <a:ea typeface="+mn-lt"/>
                <a:cs typeface="Arial"/>
              </a:rPr>
              <a:t>arata</a:t>
            </a:r>
            <a:r>
              <a:rPr lang="en-US" sz="1900">
                <a:latin typeface="Posterama"/>
                <a:ea typeface="+mn-lt"/>
                <a:cs typeface="Arial"/>
              </a:rPr>
              <a:t> ca </a:t>
            </a:r>
            <a:r>
              <a:rPr lang="en-US" sz="1900" err="1">
                <a:latin typeface="Posterama"/>
                <a:ea typeface="+mn-lt"/>
                <a:cs typeface="Arial"/>
              </a:rPr>
              <a:t>agentul</a:t>
            </a:r>
            <a:r>
              <a:rPr lang="en-US" sz="1900">
                <a:latin typeface="Posterama"/>
                <a:ea typeface="+mn-lt"/>
                <a:cs typeface="Arial"/>
              </a:rPr>
              <a:t> </a:t>
            </a:r>
            <a:r>
              <a:rPr lang="en-US" sz="1900" err="1">
                <a:latin typeface="Posterama"/>
                <a:ea typeface="+mn-lt"/>
                <a:cs typeface="Arial"/>
              </a:rPr>
              <a:t>isi</a:t>
            </a:r>
            <a:r>
              <a:rPr lang="en-US" sz="1900">
                <a:latin typeface="Posterama"/>
                <a:ea typeface="+mn-lt"/>
                <a:cs typeface="Arial"/>
              </a:rPr>
              <a:t> </a:t>
            </a:r>
            <a:r>
              <a:rPr lang="en-US" sz="1900" err="1">
                <a:latin typeface="Posterama"/>
                <a:ea typeface="+mn-lt"/>
                <a:cs typeface="Arial"/>
              </a:rPr>
              <a:t>îmbunătățește</a:t>
            </a:r>
            <a:r>
              <a:rPr lang="en-US" sz="1900">
                <a:latin typeface="Posterama"/>
                <a:ea typeface="+mn-lt"/>
                <a:cs typeface="Arial"/>
              </a:rPr>
              <a:t> </a:t>
            </a:r>
            <a:r>
              <a:rPr lang="en-US" sz="1900" err="1">
                <a:latin typeface="Posterama"/>
                <a:ea typeface="+mn-lt"/>
                <a:cs typeface="Arial"/>
              </a:rPr>
              <a:t>deciziile</a:t>
            </a:r>
            <a:r>
              <a:rPr lang="en-US" sz="1900">
                <a:latin typeface="Posterama"/>
                <a:ea typeface="+mn-lt"/>
                <a:cs typeface="Arial"/>
              </a:rPr>
              <a:t> gradual cu </a:t>
            </a:r>
            <a:r>
              <a:rPr lang="en-US" sz="1900" err="1">
                <a:latin typeface="Posterama"/>
                <a:ea typeface="+mn-lt"/>
                <a:cs typeface="Arial"/>
              </a:rPr>
              <a:t>succes</a:t>
            </a:r>
            <a:r>
              <a:rPr lang="en-US" sz="1900">
                <a:latin typeface="Posterama"/>
                <a:ea typeface="+mn-lt"/>
                <a:cs typeface="Arial"/>
              </a:rPr>
              <a:t> de-a </a:t>
            </a:r>
            <a:r>
              <a:rPr lang="en-US" sz="1900" err="1">
                <a:latin typeface="Posterama"/>
                <a:cs typeface="Arial"/>
              </a:rPr>
              <a:t>lungul</a:t>
            </a:r>
            <a:r>
              <a:rPr lang="en-US" sz="1900">
                <a:latin typeface="Posterama"/>
                <a:cs typeface="Arial"/>
              </a:rPr>
              <a:t> </a:t>
            </a:r>
            <a:r>
              <a:rPr lang="en-US" sz="1900" err="1">
                <a:latin typeface="Posterama"/>
                <a:ea typeface="+mn-lt"/>
                <a:cs typeface="Arial"/>
              </a:rPr>
              <a:t>timpului</a:t>
            </a:r>
            <a:r>
              <a:rPr lang="en-US" sz="1900">
                <a:latin typeface="Posterama"/>
                <a:ea typeface="+mn-lt"/>
                <a:cs typeface="Arial"/>
              </a:rPr>
              <a:t>. In </a:t>
            </a:r>
            <a:r>
              <a:rPr lang="en-US" sz="1900" err="1">
                <a:latin typeface="Posterama"/>
                <a:ea typeface="+mn-lt"/>
                <a:cs typeface="Arial"/>
              </a:rPr>
              <a:t>grafic</a:t>
            </a:r>
            <a:r>
              <a:rPr lang="en-US" sz="1900">
                <a:latin typeface="Posterama"/>
                <a:ea typeface="+mn-lt"/>
                <a:cs typeface="Arial"/>
              </a:rPr>
              <a:t> </a:t>
            </a:r>
            <a:r>
              <a:rPr lang="en-US" sz="1900" err="1">
                <a:latin typeface="Posterama"/>
                <a:ea typeface="+mn-lt"/>
                <a:cs typeface="Arial"/>
              </a:rPr>
              <a:t>este</a:t>
            </a:r>
            <a:r>
              <a:rPr lang="en-US" sz="1900">
                <a:latin typeface="Posterama"/>
                <a:ea typeface="+mn-lt"/>
                <a:cs typeface="Arial"/>
              </a:rPr>
              <a:t> plotată </a:t>
            </a:r>
            <a:r>
              <a:rPr lang="en-US" sz="1900" err="1">
                <a:latin typeface="Posterama"/>
                <a:ea typeface="+mn-lt"/>
                <a:cs typeface="Arial"/>
              </a:rPr>
              <a:t>recompensa</a:t>
            </a:r>
            <a:r>
              <a:rPr lang="en-US" sz="1900">
                <a:latin typeface="Posterama"/>
                <a:ea typeface="+mn-lt"/>
                <a:cs typeface="Arial"/>
              </a:rPr>
              <a:t> </a:t>
            </a:r>
            <a:r>
              <a:rPr lang="en-US" sz="1900" err="1">
                <a:latin typeface="Posterama"/>
                <a:ea typeface="+mn-lt"/>
                <a:cs typeface="Arial"/>
              </a:rPr>
              <a:t>cumulata</a:t>
            </a:r>
            <a:r>
              <a:rPr lang="en-US" sz="1900">
                <a:latin typeface="Posterama"/>
                <a:ea typeface="+mn-lt"/>
                <a:cs typeface="Arial"/>
              </a:rPr>
              <a:t> la </a:t>
            </a:r>
            <a:r>
              <a:rPr lang="en-US" sz="1900" err="1">
                <a:latin typeface="Posterama"/>
                <a:ea typeface="+mn-lt"/>
                <a:cs typeface="Arial"/>
              </a:rPr>
              <a:t>fiecare</a:t>
            </a:r>
            <a:r>
              <a:rPr lang="en-US" sz="1900">
                <a:latin typeface="Posterama"/>
                <a:ea typeface="+mn-lt"/>
                <a:cs typeface="Arial"/>
              </a:rPr>
              <a:t> 3000 </a:t>
            </a:r>
            <a:r>
              <a:rPr lang="en-US" sz="1900" err="1">
                <a:latin typeface="Posterama"/>
                <a:ea typeface="+mn-lt"/>
                <a:cs typeface="Arial"/>
              </a:rPr>
              <a:t>pași</a:t>
            </a:r>
            <a:r>
              <a:rPr lang="en-US" sz="1900">
                <a:latin typeface="Posterama"/>
                <a:ea typeface="+mn-lt"/>
                <a:cs typeface="Arial"/>
              </a:rPr>
              <a:t>, </a:t>
            </a:r>
            <a:r>
              <a:rPr lang="en-US" sz="1900" err="1">
                <a:latin typeface="Posterama"/>
                <a:ea typeface="+mn-lt"/>
                <a:cs typeface="Arial"/>
              </a:rPr>
              <a:t>realizându</a:t>
            </a:r>
            <a:r>
              <a:rPr lang="en-US" sz="1900">
                <a:latin typeface="Posterama"/>
                <a:ea typeface="+mn-lt"/>
                <a:cs typeface="Arial"/>
              </a:rPr>
              <a:t>-se </a:t>
            </a:r>
            <a:r>
              <a:rPr lang="en-US" sz="1900" err="1">
                <a:latin typeface="Posterama"/>
                <a:ea typeface="+mn-lt"/>
                <a:cs typeface="Arial"/>
              </a:rPr>
              <a:t>peste</a:t>
            </a:r>
            <a:r>
              <a:rPr lang="en-US" sz="1900">
                <a:latin typeface="Posterama"/>
                <a:ea typeface="+mn-lt"/>
                <a:cs typeface="Arial"/>
              </a:rPr>
              <a:t> 100.000 de </a:t>
            </a:r>
            <a:r>
              <a:rPr lang="en-US" sz="1900" err="1">
                <a:latin typeface="Posterama"/>
                <a:ea typeface="+mn-lt"/>
                <a:cs typeface="Arial"/>
              </a:rPr>
              <a:t>încercări</a:t>
            </a:r>
            <a:r>
              <a:rPr lang="en-US" sz="1900">
                <a:latin typeface="Posterama"/>
                <a:ea typeface="+mn-lt"/>
                <a:cs typeface="Arial"/>
              </a:rPr>
              <a:t>.</a:t>
            </a:r>
            <a:endParaRPr lang="en-US" sz="1900">
              <a:latin typeface="Posterama"/>
            </a:endParaRPr>
          </a:p>
          <a:p>
            <a:pPr marL="342900" indent="-342900">
              <a:lnSpc>
                <a:spcPct val="100000"/>
              </a:lnSpc>
              <a:buFont typeface="Wingdings" panose="020B0504020202020204" pitchFamily="34" charset="0"/>
              <a:buChar char="§"/>
            </a:pPr>
            <a:endParaRPr lang="en-US" sz="1900"/>
          </a:p>
          <a:p>
            <a:pPr marL="342900" indent="-342900">
              <a:lnSpc>
                <a:spcPct val="100000"/>
              </a:lnSpc>
              <a:buFont typeface="Wingdings" panose="020B0504020202020204" pitchFamily="34" charset="0"/>
              <a:buChar char="§"/>
            </a:pPr>
            <a:endParaRPr lang="en-US" sz="19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lang="en-US" sz="1900">
              <a:latin typeface="Arial"/>
              <a:cs typeface="Arial"/>
            </a:endParaRPr>
          </a:p>
        </p:txBody>
      </p:sp>
      <p:pic>
        <p:nvPicPr>
          <p:cNvPr id="5" name="Imagine 4" descr="O imagine care conține text, Interval, linie, diagramă&#10;&#10;Descriere generată automat">
            <a:extLst>
              <a:ext uri="{FF2B5EF4-FFF2-40B4-BE49-F238E27FC236}">
                <a16:creationId xmlns:a16="http://schemas.microsoft.com/office/drawing/2014/main" id="{C91902C8-6077-151D-20E0-06E3AB80B4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3" y="1648748"/>
            <a:ext cx="3448987" cy="3476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88495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CF52A5B-5810-4130-A3DB-FD2582D053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B8FE145C-BED6-4533-8211-7AC773F7A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916078" cy="6858000"/>
          </a:xfrm>
          <a:custGeom>
            <a:avLst/>
            <a:gdLst>
              <a:gd name="connsiteX0" fmla="*/ 8183400 w 8916078"/>
              <a:gd name="connsiteY0" fmla="*/ 3865853 h 6820849"/>
              <a:gd name="connsiteX1" fmla="*/ 8259593 w 8916078"/>
              <a:gd name="connsiteY1" fmla="*/ 3878252 h 6820849"/>
              <a:gd name="connsiteX2" fmla="*/ 8529076 w 8916078"/>
              <a:gd name="connsiteY2" fmla="*/ 4345010 h 6820849"/>
              <a:gd name="connsiteX3" fmla="*/ 8062319 w 8916078"/>
              <a:gd name="connsiteY3" fmla="*/ 4614493 h 6820849"/>
              <a:gd name="connsiteX4" fmla="*/ 7792836 w 8916078"/>
              <a:gd name="connsiteY4" fmla="*/ 4147735 h 6820849"/>
              <a:gd name="connsiteX5" fmla="*/ 8183400 w 8916078"/>
              <a:gd name="connsiteY5" fmla="*/ 3865853 h 6820849"/>
              <a:gd name="connsiteX6" fmla="*/ 8734942 w 8916078"/>
              <a:gd name="connsiteY6" fmla="*/ 2667480 h 6820849"/>
              <a:gd name="connsiteX7" fmla="*/ 8773412 w 8916078"/>
              <a:gd name="connsiteY7" fmla="*/ 2673741 h 6820849"/>
              <a:gd name="connsiteX8" fmla="*/ 8909474 w 8916078"/>
              <a:gd name="connsiteY8" fmla="*/ 2909407 h 6820849"/>
              <a:gd name="connsiteX9" fmla="*/ 8673808 w 8916078"/>
              <a:gd name="connsiteY9" fmla="*/ 3045469 h 6820849"/>
              <a:gd name="connsiteX10" fmla="*/ 8537746 w 8916078"/>
              <a:gd name="connsiteY10" fmla="*/ 2809802 h 6820849"/>
              <a:gd name="connsiteX11" fmla="*/ 8697151 w 8916078"/>
              <a:gd name="connsiteY11" fmla="*/ 2668961 h 6820849"/>
              <a:gd name="connsiteX12" fmla="*/ 8734942 w 8916078"/>
              <a:gd name="connsiteY12" fmla="*/ 2667480 h 6820849"/>
              <a:gd name="connsiteX13" fmla="*/ 8776652 w 8916078"/>
              <a:gd name="connsiteY13" fmla="*/ 1 h 6820849"/>
              <a:gd name="connsiteX14" fmla="*/ 8786961 w 8916078"/>
              <a:gd name="connsiteY14" fmla="*/ 42970 h 6820849"/>
              <a:gd name="connsiteX15" fmla="*/ 8775876 w 8916078"/>
              <a:gd name="connsiteY15" fmla="*/ 219853 h 6820849"/>
              <a:gd name="connsiteX16" fmla="*/ 8229255 w 8916078"/>
              <a:gd name="connsiteY16" fmla="*/ 535444 h 6820849"/>
              <a:gd name="connsiteX17" fmla="*/ 7899142 w 8916078"/>
              <a:gd name="connsiteY17" fmla="*/ 78053 h 6820849"/>
              <a:gd name="connsiteX18" fmla="*/ 7911844 w 8916078"/>
              <a:gd name="connsiteY18" fmla="*/ 1 h 6820849"/>
              <a:gd name="connsiteX19" fmla="*/ 0 w 8916078"/>
              <a:gd name="connsiteY19" fmla="*/ 0 h 6820849"/>
              <a:gd name="connsiteX20" fmla="*/ 3064542 w 8916078"/>
              <a:gd name="connsiteY20" fmla="*/ 1 h 6820849"/>
              <a:gd name="connsiteX21" fmla="*/ 3626351 w 8916078"/>
              <a:gd name="connsiteY21" fmla="*/ 1 h 6820849"/>
              <a:gd name="connsiteX22" fmla="*/ 6388767 w 8916078"/>
              <a:gd name="connsiteY22" fmla="*/ 1 h 6820849"/>
              <a:gd name="connsiteX23" fmla="*/ 7293415 w 8916078"/>
              <a:gd name="connsiteY23" fmla="*/ 1 h 6820849"/>
              <a:gd name="connsiteX24" fmla="*/ 7285291 w 8916078"/>
              <a:gd name="connsiteY24" fmla="*/ 184997 h 6820849"/>
              <a:gd name="connsiteX25" fmla="*/ 7288318 w 8916078"/>
              <a:gd name="connsiteY25" fmla="*/ 419996 h 6820849"/>
              <a:gd name="connsiteX26" fmla="*/ 7736280 w 8916078"/>
              <a:gd name="connsiteY26" fmla="*/ 1068100 h 6820849"/>
              <a:gd name="connsiteX27" fmla="*/ 8184147 w 8916078"/>
              <a:gd name="connsiteY27" fmla="*/ 2589406 h 6820849"/>
              <a:gd name="connsiteX28" fmla="*/ 7738154 w 8916078"/>
              <a:gd name="connsiteY28" fmla="*/ 3164270 h 6820849"/>
              <a:gd name="connsiteX29" fmla="*/ 7579762 w 8916078"/>
              <a:gd name="connsiteY29" fmla="*/ 4641256 h 6820849"/>
              <a:gd name="connsiteX30" fmla="*/ 8191492 w 8916078"/>
              <a:gd name="connsiteY30" fmla="*/ 5670858 h 6820849"/>
              <a:gd name="connsiteX31" fmla="*/ 8477065 w 8916078"/>
              <a:gd name="connsiteY31" fmla="*/ 6707671 h 6820849"/>
              <a:gd name="connsiteX32" fmla="*/ 8478852 w 8916078"/>
              <a:gd name="connsiteY32" fmla="*/ 6820849 h 6820849"/>
              <a:gd name="connsiteX33" fmla="*/ 0 w 8916078"/>
              <a:gd name="connsiteY33" fmla="*/ 6820849 h 6820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8916078" h="6820849">
                <a:moveTo>
                  <a:pt x="8183400" y="3865853"/>
                </a:moveTo>
                <a:cubicBezTo>
                  <a:pt x="8208679" y="3867370"/>
                  <a:pt x="8234181" y="3871443"/>
                  <a:pt x="8259593" y="3878252"/>
                </a:cubicBezTo>
                <a:cubicBezTo>
                  <a:pt x="8462901" y="3932728"/>
                  <a:pt x="8583552" y="4141703"/>
                  <a:pt x="8529076" y="4345010"/>
                </a:cubicBezTo>
                <a:cubicBezTo>
                  <a:pt x="8474600" y="4548317"/>
                  <a:pt x="8265626" y="4668969"/>
                  <a:pt x="8062319" y="4614493"/>
                </a:cubicBezTo>
                <a:cubicBezTo>
                  <a:pt x="7859012" y="4560017"/>
                  <a:pt x="7738360" y="4351042"/>
                  <a:pt x="7792836" y="4147735"/>
                </a:cubicBezTo>
                <a:cubicBezTo>
                  <a:pt x="7840502" y="3969841"/>
                  <a:pt x="8006457" y="3855230"/>
                  <a:pt x="8183400" y="3865853"/>
                </a:cubicBezTo>
                <a:close/>
                <a:moveTo>
                  <a:pt x="8734942" y="2667480"/>
                </a:moveTo>
                <a:cubicBezTo>
                  <a:pt x="8747705" y="2668246"/>
                  <a:pt x="8760581" y="2670303"/>
                  <a:pt x="8773412" y="2673741"/>
                </a:cubicBezTo>
                <a:cubicBezTo>
                  <a:pt x="8876062" y="2701246"/>
                  <a:pt x="8936980" y="2806757"/>
                  <a:pt x="8909474" y="2909407"/>
                </a:cubicBezTo>
                <a:cubicBezTo>
                  <a:pt x="8881969" y="3012057"/>
                  <a:pt x="8776458" y="3072974"/>
                  <a:pt x="8673808" y="3045469"/>
                </a:cubicBezTo>
                <a:cubicBezTo>
                  <a:pt x="8571158" y="3017965"/>
                  <a:pt x="8510241" y="2912452"/>
                  <a:pt x="8537746" y="2809802"/>
                </a:cubicBezTo>
                <a:cubicBezTo>
                  <a:pt x="8558375" y="2732815"/>
                  <a:pt x="8622882" y="2679302"/>
                  <a:pt x="8697151" y="2668961"/>
                </a:cubicBezTo>
                <a:cubicBezTo>
                  <a:pt x="8709529" y="2667237"/>
                  <a:pt x="8722180" y="2666714"/>
                  <a:pt x="8734942" y="2667480"/>
                </a:cubicBezTo>
                <a:close/>
                <a:moveTo>
                  <a:pt x="8776652" y="1"/>
                </a:moveTo>
                <a:lnTo>
                  <a:pt x="8786961" y="42970"/>
                </a:lnTo>
                <a:cubicBezTo>
                  <a:pt x="8794957" y="100392"/>
                  <a:pt x="8791826" y="160330"/>
                  <a:pt x="8775876" y="219853"/>
                </a:cubicBezTo>
                <a:cubicBezTo>
                  <a:pt x="8712079" y="457946"/>
                  <a:pt x="8467349" y="599241"/>
                  <a:pt x="8229255" y="535444"/>
                </a:cubicBezTo>
                <a:cubicBezTo>
                  <a:pt x="8020924" y="479621"/>
                  <a:pt x="7886703" y="285271"/>
                  <a:pt x="7899142" y="78053"/>
                </a:cubicBezTo>
                <a:lnTo>
                  <a:pt x="7911844" y="1"/>
                </a:lnTo>
                <a:close/>
                <a:moveTo>
                  <a:pt x="0" y="0"/>
                </a:moveTo>
                <a:lnTo>
                  <a:pt x="3064542" y="1"/>
                </a:lnTo>
                <a:lnTo>
                  <a:pt x="3626351" y="1"/>
                </a:lnTo>
                <a:lnTo>
                  <a:pt x="6388767" y="1"/>
                </a:lnTo>
                <a:lnTo>
                  <a:pt x="7293415" y="1"/>
                </a:lnTo>
                <a:lnTo>
                  <a:pt x="7285291" y="184997"/>
                </a:lnTo>
                <a:cubicBezTo>
                  <a:pt x="7283933" y="263521"/>
                  <a:pt x="7284806" y="341911"/>
                  <a:pt x="7288318" y="419996"/>
                </a:cubicBezTo>
                <a:cubicBezTo>
                  <a:pt x="7301507" y="709488"/>
                  <a:pt x="7530168" y="891535"/>
                  <a:pt x="7736280" y="1068100"/>
                </a:cubicBezTo>
                <a:cubicBezTo>
                  <a:pt x="8250069" y="1508062"/>
                  <a:pt x="8424916" y="2032159"/>
                  <a:pt x="8184147" y="2589406"/>
                </a:cubicBezTo>
                <a:cubicBezTo>
                  <a:pt x="8090773" y="2805524"/>
                  <a:pt x="7909218" y="2993264"/>
                  <a:pt x="7738154" y="3164270"/>
                </a:cubicBezTo>
                <a:cubicBezTo>
                  <a:pt x="7279360" y="3622745"/>
                  <a:pt x="7298159" y="4154456"/>
                  <a:pt x="7579762" y="4641256"/>
                </a:cubicBezTo>
                <a:cubicBezTo>
                  <a:pt x="7780382" y="4986833"/>
                  <a:pt x="8020938" y="5311557"/>
                  <a:pt x="8191492" y="5670858"/>
                </a:cubicBezTo>
                <a:cubicBezTo>
                  <a:pt x="8357544" y="6019043"/>
                  <a:pt x="8456063" y="6366409"/>
                  <a:pt x="8477065" y="6707671"/>
                </a:cubicBezTo>
                <a:lnTo>
                  <a:pt x="8478852" y="6820849"/>
                </a:lnTo>
                <a:lnTo>
                  <a:pt x="0" y="682084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u 1">
            <a:extLst>
              <a:ext uri="{FF2B5EF4-FFF2-40B4-BE49-F238E27FC236}">
                <a16:creationId xmlns:a16="http://schemas.microsoft.com/office/drawing/2014/main" id="{042B50A1-E0EA-3365-AF95-9B250C1CB9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4711" y="614228"/>
            <a:ext cx="6029325" cy="132556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Concluzii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0DF5980-49C5-8A08-F96D-B4664ACC52B4}"/>
              </a:ext>
            </a:extLst>
          </p:cNvPr>
          <p:cNvSpPr txBox="1">
            <a:spLocks/>
          </p:cNvSpPr>
          <p:nvPr/>
        </p:nvSpPr>
        <p:spPr>
          <a:xfrm>
            <a:off x="609600" y="2106204"/>
            <a:ext cx="6797469" cy="403653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>
              <a:lnSpc>
                <a:spcPct val="100000"/>
              </a:lnSpc>
            </a:pPr>
            <a:endParaRPr lang="en-US" sz="1400">
              <a:latin typeface="Posterama"/>
              <a:cs typeface="Posterama"/>
            </a:endParaRPr>
          </a:p>
          <a:p>
            <a:pPr marL="285750" indent="-285750">
              <a:buFont typeface="Arial" panose="020B0504020202020204" pitchFamily="34" charset="0"/>
              <a:buChar char="•"/>
            </a:pPr>
            <a:r>
              <a:rPr lang="en-US" sz="1600" err="1">
                <a:latin typeface="Posterama"/>
                <a:ea typeface="+mn-lt"/>
                <a:cs typeface="+mn-lt"/>
              </a:rPr>
              <a:t>În</a:t>
            </a:r>
            <a:r>
              <a:rPr lang="en-US" sz="1600">
                <a:latin typeface="Posterama"/>
                <a:ea typeface="+mn-lt"/>
                <a:cs typeface="+mn-lt"/>
              </a:rPr>
              <a:t> </a:t>
            </a:r>
            <a:r>
              <a:rPr lang="en-US" sz="1600" err="1">
                <a:latin typeface="Posterama"/>
                <a:ea typeface="+mn-lt"/>
                <a:cs typeface="+mn-lt"/>
              </a:rPr>
              <a:t>urma</a:t>
            </a:r>
            <a:r>
              <a:rPr lang="en-US" sz="1600">
                <a:latin typeface="Posterama"/>
                <a:ea typeface="+mn-lt"/>
                <a:cs typeface="+mn-lt"/>
              </a:rPr>
              <a:t> </a:t>
            </a:r>
            <a:r>
              <a:rPr lang="en-US" sz="1600" err="1">
                <a:latin typeface="Posterama"/>
                <a:ea typeface="+mn-lt"/>
                <a:cs typeface="+mn-lt"/>
              </a:rPr>
              <a:t>antrenarii</a:t>
            </a:r>
            <a:r>
              <a:rPr lang="en-US" sz="1600">
                <a:latin typeface="Posterama"/>
                <a:ea typeface="+mn-lt"/>
                <a:cs typeface="+mn-lt"/>
              </a:rPr>
              <a:t> DQN-</a:t>
            </a:r>
            <a:r>
              <a:rPr lang="en-US" sz="1600" err="1">
                <a:latin typeface="Posterama"/>
                <a:ea typeface="+mn-lt"/>
                <a:cs typeface="+mn-lt"/>
              </a:rPr>
              <a:t>ului</a:t>
            </a:r>
            <a:r>
              <a:rPr lang="en-US" sz="1600">
                <a:latin typeface="Posterama"/>
                <a:ea typeface="+mn-lt"/>
                <a:cs typeface="+mn-lt"/>
              </a:rPr>
              <a:t>, </a:t>
            </a:r>
            <a:r>
              <a:rPr lang="en-US" sz="1600" err="1">
                <a:latin typeface="Posterama"/>
                <a:ea typeface="+mn-lt"/>
                <a:cs typeface="+mn-lt"/>
              </a:rPr>
              <a:t>prototipul</a:t>
            </a:r>
            <a:r>
              <a:rPr lang="en-US" sz="1600">
                <a:latin typeface="Posterama"/>
                <a:ea typeface="+mn-lt"/>
                <a:cs typeface="+mn-lt"/>
              </a:rPr>
              <a:t> </a:t>
            </a:r>
            <a:r>
              <a:rPr lang="en-US" sz="1600" err="1">
                <a:latin typeface="Posterama"/>
                <a:ea typeface="+mn-lt"/>
                <a:cs typeface="+mn-lt"/>
              </a:rPr>
              <a:t>creat</a:t>
            </a:r>
            <a:r>
              <a:rPr lang="en-US" sz="1600">
                <a:latin typeface="Posterama"/>
                <a:ea typeface="+mn-lt"/>
                <a:cs typeface="+mn-lt"/>
              </a:rPr>
              <a:t> </a:t>
            </a:r>
            <a:r>
              <a:rPr lang="en-US" sz="1600" err="1">
                <a:latin typeface="Posterama"/>
                <a:ea typeface="+mn-lt"/>
                <a:cs typeface="+mn-lt"/>
              </a:rPr>
              <a:t>pentru</a:t>
            </a:r>
            <a:r>
              <a:rPr lang="en-US" sz="1600">
                <a:latin typeface="Posterama"/>
                <a:ea typeface="+mn-lt"/>
                <a:cs typeface="+mn-lt"/>
              </a:rPr>
              <a:t> a </a:t>
            </a:r>
            <a:r>
              <a:rPr lang="en-US" sz="1600" err="1">
                <a:latin typeface="Posterama"/>
                <a:ea typeface="+mn-lt"/>
                <a:cs typeface="+mn-lt"/>
              </a:rPr>
              <a:t>imita</a:t>
            </a:r>
            <a:r>
              <a:rPr lang="en-US" sz="1600">
                <a:latin typeface="Posterama"/>
                <a:ea typeface="+mn-lt"/>
                <a:cs typeface="+mn-lt"/>
              </a:rPr>
              <a:t> o </a:t>
            </a:r>
            <a:r>
              <a:rPr lang="en-US" sz="1600" err="1">
                <a:latin typeface="Posterama"/>
                <a:ea typeface="+mn-lt"/>
                <a:cs typeface="+mn-lt"/>
              </a:rPr>
              <a:t>mașină</a:t>
            </a:r>
            <a:r>
              <a:rPr lang="en-US" sz="1600">
                <a:latin typeface="Posterama"/>
                <a:ea typeface="+mn-lt"/>
                <a:cs typeface="+mn-lt"/>
              </a:rPr>
              <a:t> </a:t>
            </a:r>
            <a:r>
              <a:rPr lang="en-US" sz="1600" err="1">
                <a:latin typeface="Posterama"/>
                <a:ea typeface="+mn-lt"/>
                <a:cs typeface="+mn-lt"/>
              </a:rPr>
              <a:t>reală</a:t>
            </a:r>
            <a:r>
              <a:rPr lang="en-US" sz="1600">
                <a:latin typeface="Posterama"/>
                <a:ea typeface="+mn-lt"/>
                <a:cs typeface="+mn-lt"/>
              </a:rPr>
              <a:t> a </a:t>
            </a:r>
            <a:r>
              <a:rPr lang="en-US" sz="1600" err="1">
                <a:latin typeface="Posterama"/>
                <a:ea typeface="+mn-lt"/>
                <a:cs typeface="+mn-lt"/>
              </a:rPr>
              <a:t>putut</a:t>
            </a:r>
            <a:r>
              <a:rPr lang="en-US" sz="1600">
                <a:latin typeface="Posterama"/>
                <a:ea typeface="+mn-lt"/>
                <a:cs typeface="+mn-lt"/>
              </a:rPr>
              <a:t> </a:t>
            </a:r>
            <a:r>
              <a:rPr lang="en-US" sz="1600" err="1">
                <a:latin typeface="Posterama"/>
                <a:ea typeface="+mn-lt"/>
                <a:cs typeface="+mn-lt"/>
              </a:rPr>
              <a:t>folosi</a:t>
            </a:r>
            <a:r>
              <a:rPr lang="en-US" sz="1600">
                <a:latin typeface="Posterama"/>
                <a:ea typeface="+mn-lt"/>
                <a:cs typeface="+mn-lt"/>
              </a:rPr>
              <a:t> cu </a:t>
            </a:r>
            <a:r>
              <a:rPr lang="en-US" sz="1600" err="1">
                <a:latin typeface="Posterama"/>
                <a:ea typeface="+mn-lt"/>
                <a:cs typeface="+mn-lt"/>
              </a:rPr>
              <a:t>succes</a:t>
            </a:r>
            <a:r>
              <a:rPr lang="en-US" sz="1600">
                <a:latin typeface="Posterama"/>
                <a:ea typeface="+mn-lt"/>
                <a:cs typeface="+mn-lt"/>
              </a:rPr>
              <a:t> </a:t>
            </a:r>
            <a:r>
              <a:rPr lang="en-US" sz="1600" err="1">
                <a:latin typeface="Posterama"/>
                <a:ea typeface="+mn-lt"/>
                <a:cs typeface="+mn-lt"/>
              </a:rPr>
              <a:t>rețeaua</a:t>
            </a:r>
            <a:r>
              <a:rPr lang="en-US" sz="1600">
                <a:latin typeface="Posterama"/>
                <a:ea typeface="+mn-lt"/>
                <a:cs typeface="+mn-lt"/>
              </a:rPr>
              <a:t> </a:t>
            </a:r>
            <a:r>
              <a:rPr lang="en-US" sz="1600" err="1">
                <a:latin typeface="Posterama"/>
                <a:ea typeface="+mn-lt"/>
                <a:cs typeface="+mn-lt"/>
              </a:rPr>
              <a:t>antrenată</a:t>
            </a:r>
            <a:r>
              <a:rPr lang="en-US" sz="1600">
                <a:latin typeface="Posterama"/>
                <a:ea typeface="+mn-lt"/>
                <a:cs typeface="+mn-lt"/>
              </a:rPr>
              <a:t>, </a:t>
            </a:r>
            <a:r>
              <a:rPr lang="en-US" sz="1600" err="1">
                <a:latin typeface="Posterama"/>
                <a:ea typeface="+mn-lt"/>
                <a:cs typeface="+mn-lt"/>
              </a:rPr>
              <a:t>având</a:t>
            </a:r>
            <a:r>
              <a:rPr lang="en-US" sz="1600">
                <a:latin typeface="Posterama"/>
                <a:ea typeface="+mn-lt"/>
                <a:cs typeface="+mn-lt"/>
              </a:rPr>
              <a:t> </a:t>
            </a:r>
            <a:r>
              <a:rPr lang="en-US" sz="1600" err="1">
                <a:latin typeface="Posterama"/>
                <a:ea typeface="+mn-lt"/>
                <a:cs typeface="+mn-lt"/>
              </a:rPr>
              <a:t>rezultate</a:t>
            </a:r>
            <a:r>
              <a:rPr lang="en-US" sz="1600">
                <a:latin typeface="Posterama"/>
                <a:ea typeface="+mn-lt"/>
                <a:cs typeface="+mn-lt"/>
              </a:rPr>
              <a:t> </a:t>
            </a:r>
            <a:r>
              <a:rPr lang="en-US" sz="1600" err="1">
                <a:latin typeface="Posterama"/>
                <a:ea typeface="+mn-lt"/>
                <a:cs typeface="+mn-lt"/>
              </a:rPr>
              <a:t>asemănătoare</a:t>
            </a:r>
            <a:r>
              <a:rPr lang="en-US" sz="1600">
                <a:latin typeface="Posterama"/>
                <a:ea typeface="+mn-lt"/>
                <a:cs typeface="+mn-lt"/>
              </a:rPr>
              <a:t> </a:t>
            </a:r>
            <a:r>
              <a:rPr lang="en-US" sz="1600" err="1">
                <a:latin typeface="Posterama"/>
                <a:ea typeface="+mn-lt"/>
                <a:cs typeface="+mn-lt"/>
              </a:rPr>
              <a:t>omului</a:t>
            </a:r>
            <a:r>
              <a:rPr lang="en-US" sz="1600">
                <a:latin typeface="Posterama"/>
                <a:ea typeface="+mn-lt"/>
                <a:cs typeface="+mn-lt"/>
              </a:rPr>
              <a:t>, </a:t>
            </a:r>
            <a:r>
              <a:rPr lang="en-US" sz="1600" err="1">
                <a:latin typeface="Posterama"/>
                <a:ea typeface="+mn-lt"/>
                <a:cs typeface="+mn-lt"/>
              </a:rPr>
              <a:t>uneori</a:t>
            </a:r>
            <a:r>
              <a:rPr lang="en-US" sz="1600">
                <a:latin typeface="Posterama"/>
                <a:ea typeface="+mn-lt"/>
                <a:cs typeface="+mn-lt"/>
              </a:rPr>
              <a:t> </a:t>
            </a:r>
            <a:r>
              <a:rPr lang="en-US" sz="1600" err="1">
                <a:latin typeface="Posterama"/>
                <a:ea typeface="+mn-lt"/>
                <a:cs typeface="+mn-lt"/>
              </a:rPr>
              <a:t>chiar</a:t>
            </a:r>
            <a:r>
              <a:rPr lang="en-US" sz="1600">
                <a:latin typeface="Posterama"/>
                <a:ea typeface="+mn-lt"/>
                <a:cs typeface="+mn-lt"/>
              </a:rPr>
              <a:t> </a:t>
            </a:r>
            <a:r>
              <a:rPr lang="en-US" sz="1600" err="1">
                <a:latin typeface="Posterama"/>
                <a:ea typeface="+mn-lt"/>
                <a:cs typeface="+mn-lt"/>
              </a:rPr>
              <a:t>mai</a:t>
            </a:r>
            <a:r>
              <a:rPr lang="en-US" sz="1600">
                <a:latin typeface="Posterama"/>
                <a:ea typeface="+mn-lt"/>
                <a:cs typeface="+mn-lt"/>
              </a:rPr>
              <a:t> </a:t>
            </a:r>
            <a:r>
              <a:rPr lang="en-US" sz="1600" err="1">
                <a:latin typeface="Posterama"/>
                <a:ea typeface="+mn-lt"/>
                <a:cs typeface="+mn-lt"/>
              </a:rPr>
              <a:t>bune</a:t>
            </a:r>
            <a:r>
              <a:rPr lang="en-US" sz="1600">
                <a:latin typeface="Posterama"/>
                <a:ea typeface="+mn-lt"/>
                <a:cs typeface="+mn-lt"/>
              </a:rPr>
              <a:t>.</a:t>
            </a:r>
            <a:endParaRPr lang="en-US" sz="1600">
              <a:latin typeface="Posterama"/>
              <a:ea typeface="+mn-lt"/>
              <a:cs typeface="Posterama"/>
            </a:endParaRPr>
          </a:p>
          <a:p>
            <a:pPr marL="285750" indent="-285750">
              <a:buFont typeface="Arial" panose="020B0504020202020204" pitchFamily="34" charset="0"/>
              <a:buChar char="•"/>
            </a:pPr>
            <a:r>
              <a:rPr lang="en-US" sz="1600" err="1">
                <a:latin typeface="Posterama"/>
                <a:ea typeface="+mn-lt"/>
                <a:cs typeface="+mn-lt"/>
              </a:rPr>
              <a:t>Performanta</a:t>
            </a:r>
            <a:r>
              <a:rPr lang="en-US" sz="1600">
                <a:latin typeface="Posterama"/>
                <a:ea typeface="+mn-lt"/>
                <a:cs typeface="+mn-lt"/>
              </a:rPr>
              <a:t> </a:t>
            </a:r>
            <a:r>
              <a:rPr lang="en-US" sz="1600" err="1">
                <a:latin typeface="Posterama"/>
                <a:ea typeface="+mn-lt"/>
                <a:cs typeface="+mn-lt"/>
              </a:rPr>
              <a:t>acestei</a:t>
            </a:r>
            <a:r>
              <a:rPr lang="en-US" sz="1600">
                <a:latin typeface="Posterama"/>
                <a:ea typeface="+mn-lt"/>
                <a:cs typeface="+mn-lt"/>
              </a:rPr>
              <a:t> </a:t>
            </a:r>
            <a:r>
              <a:rPr lang="en-US" sz="1600" err="1">
                <a:latin typeface="Posterama"/>
                <a:ea typeface="+mn-lt"/>
                <a:cs typeface="+mn-lt"/>
              </a:rPr>
              <a:t>metode</a:t>
            </a:r>
            <a:r>
              <a:rPr lang="en-US" sz="1600">
                <a:latin typeface="Posterama"/>
                <a:ea typeface="+mn-lt"/>
                <a:cs typeface="+mn-lt"/>
              </a:rPr>
              <a:t> </a:t>
            </a:r>
            <a:r>
              <a:rPr lang="en-US" sz="1600" err="1">
                <a:latin typeface="Posterama"/>
                <a:ea typeface="+mn-lt"/>
                <a:cs typeface="+mn-lt"/>
              </a:rPr>
              <a:t>este</a:t>
            </a:r>
            <a:r>
              <a:rPr lang="en-US" sz="1600">
                <a:latin typeface="Posterama"/>
                <a:ea typeface="+mn-lt"/>
                <a:cs typeface="+mn-lt"/>
              </a:rPr>
              <a:t> </a:t>
            </a:r>
            <a:r>
              <a:rPr lang="en-US" sz="1600" err="1">
                <a:latin typeface="Posterama"/>
                <a:ea typeface="+mn-lt"/>
                <a:cs typeface="+mn-lt"/>
              </a:rPr>
              <a:t>puternica</a:t>
            </a:r>
            <a:r>
              <a:rPr lang="en-US" sz="1600">
                <a:latin typeface="Posterama"/>
                <a:ea typeface="+mn-lt"/>
                <a:cs typeface="+mn-lt"/>
              </a:rPr>
              <a:t> </a:t>
            </a:r>
            <a:r>
              <a:rPr lang="en-US" sz="1600" err="1">
                <a:latin typeface="Posterama"/>
                <a:ea typeface="+mn-lt"/>
                <a:cs typeface="+mn-lt"/>
              </a:rPr>
              <a:t>influențată</a:t>
            </a:r>
            <a:r>
              <a:rPr lang="en-US" sz="1600">
                <a:latin typeface="Posterama"/>
                <a:ea typeface="+mn-lt"/>
                <a:cs typeface="+mn-lt"/>
              </a:rPr>
              <a:t> de </a:t>
            </a:r>
            <a:r>
              <a:rPr lang="en-US" sz="1600" err="1">
                <a:latin typeface="Posterama"/>
                <a:ea typeface="+mn-lt"/>
                <a:cs typeface="+mn-lt"/>
              </a:rPr>
              <a:t>puterea</a:t>
            </a:r>
            <a:r>
              <a:rPr lang="en-US" sz="1600">
                <a:latin typeface="Posterama"/>
                <a:ea typeface="+mn-lt"/>
                <a:cs typeface="+mn-lt"/>
              </a:rPr>
              <a:t> </a:t>
            </a:r>
            <a:r>
              <a:rPr lang="en-US" sz="1600" err="1">
                <a:latin typeface="Posterama"/>
                <a:ea typeface="+mn-lt"/>
                <a:cs typeface="+mn-lt"/>
              </a:rPr>
              <a:t>computationala</a:t>
            </a:r>
            <a:r>
              <a:rPr lang="en-US" sz="1600">
                <a:latin typeface="Posterama"/>
                <a:ea typeface="+mn-lt"/>
                <a:cs typeface="+mn-lt"/>
              </a:rPr>
              <a:t> a </a:t>
            </a:r>
            <a:r>
              <a:rPr lang="en-US" sz="1600" err="1">
                <a:latin typeface="Posterama"/>
                <a:ea typeface="+mn-lt"/>
                <a:cs typeface="+mn-lt"/>
              </a:rPr>
              <a:t>sistemului</a:t>
            </a:r>
            <a:r>
              <a:rPr lang="en-US" sz="1600">
                <a:latin typeface="Posterama"/>
                <a:ea typeface="+mn-lt"/>
                <a:cs typeface="+mn-lt"/>
              </a:rPr>
              <a:t>. </a:t>
            </a:r>
            <a:endParaRPr lang="en-US" sz="1600">
              <a:latin typeface="Posterama"/>
              <a:ea typeface="+mn-lt"/>
              <a:cs typeface="Posterama"/>
            </a:endParaRPr>
          </a:p>
          <a:p>
            <a:pPr marL="285750" indent="-285750">
              <a:buFont typeface="Arial" panose="020B0504020202020204" pitchFamily="34" charset="0"/>
              <a:buChar char="•"/>
            </a:pPr>
            <a:r>
              <a:rPr lang="en-US" sz="1600" err="1">
                <a:latin typeface="Posterama"/>
                <a:ea typeface="+mn-lt"/>
                <a:cs typeface="+mn-lt"/>
              </a:rPr>
              <a:t>Soluția</a:t>
            </a:r>
            <a:r>
              <a:rPr lang="en-US" sz="1600">
                <a:latin typeface="Posterama"/>
                <a:ea typeface="+mn-lt"/>
                <a:cs typeface="+mn-lt"/>
              </a:rPr>
              <a:t> </a:t>
            </a:r>
            <a:r>
              <a:rPr lang="en-US" sz="1600" err="1">
                <a:latin typeface="Posterama"/>
                <a:ea typeface="+mn-lt"/>
                <a:cs typeface="+mn-lt"/>
              </a:rPr>
              <a:t>propusă</a:t>
            </a:r>
            <a:r>
              <a:rPr lang="en-US" sz="1600">
                <a:latin typeface="Posterama"/>
                <a:ea typeface="+mn-lt"/>
                <a:cs typeface="+mn-lt"/>
              </a:rPr>
              <a:t> </a:t>
            </a:r>
            <a:r>
              <a:rPr lang="en-US" sz="1600" err="1">
                <a:latin typeface="Posterama"/>
                <a:ea typeface="+mn-lt"/>
                <a:cs typeface="+mn-lt"/>
              </a:rPr>
              <a:t>aduce</a:t>
            </a:r>
            <a:r>
              <a:rPr lang="en-US" sz="1600">
                <a:latin typeface="Posterama"/>
                <a:ea typeface="+mn-lt"/>
                <a:cs typeface="+mn-lt"/>
              </a:rPr>
              <a:t> </a:t>
            </a:r>
            <a:r>
              <a:rPr lang="en-US" sz="1600" err="1">
                <a:latin typeface="Posterama"/>
                <a:ea typeface="+mn-lt"/>
                <a:cs typeface="+mn-lt"/>
              </a:rPr>
              <a:t>avantaje</a:t>
            </a:r>
            <a:r>
              <a:rPr lang="en-US" sz="1600">
                <a:latin typeface="Posterama"/>
                <a:ea typeface="+mn-lt"/>
                <a:cs typeface="+mn-lt"/>
              </a:rPr>
              <a:t> </a:t>
            </a:r>
            <a:r>
              <a:rPr lang="en-US" sz="1600" err="1">
                <a:latin typeface="Posterama"/>
                <a:ea typeface="+mn-lt"/>
                <a:cs typeface="+mn-lt"/>
              </a:rPr>
              <a:t>față</a:t>
            </a:r>
            <a:r>
              <a:rPr lang="en-US" sz="1600">
                <a:latin typeface="Posterama"/>
                <a:ea typeface="+mn-lt"/>
                <a:cs typeface="+mn-lt"/>
              </a:rPr>
              <a:t> de </a:t>
            </a:r>
            <a:r>
              <a:rPr lang="en-US" sz="1600" err="1">
                <a:latin typeface="Posterama"/>
                <a:ea typeface="+mn-lt"/>
                <a:cs typeface="+mn-lt"/>
              </a:rPr>
              <a:t>abordările</a:t>
            </a:r>
            <a:r>
              <a:rPr lang="en-US" sz="1600">
                <a:latin typeface="Posterama"/>
                <a:ea typeface="+mn-lt"/>
                <a:cs typeface="+mn-lt"/>
              </a:rPr>
              <a:t> </a:t>
            </a:r>
            <a:r>
              <a:rPr lang="en-US" sz="1600" err="1">
                <a:latin typeface="Posterama"/>
                <a:ea typeface="+mn-lt"/>
                <a:cs typeface="+mn-lt"/>
              </a:rPr>
              <a:t>existente</a:t>
            </a:r>
            <a:r>
              <a:rPr lang="en-US" sz="1600">
                <a:latin typeface="Posterama"/>
                <a:ea typeface="+mn-lt"/>
                <a:cs typeface="+mn-lt"/>
              </a:rPr>
              <a:t>, </a:t>
            </a:r>
            <a:r>
              <a:rPr lang="en-US" sz="1600" err="1">
                <a:latin typeface="Posterama"/>
                <a:ea typeface="+mn-lt"/>
                <a:cs typeface="+mn-lt"/>
              </a:rPr>
              <a:t>având</a:t>
            </a:r>
            <a:r>
              <a:rPr lang="en-US" sz="1600">
                <a:latin typeface="Posterama"/>
                <a:ea typeface="+mn-lt"/>
                <a:cs typeface="+mn-lt"/>
              </a:rPr>
              <a:t> </a:t>
            </a:r>
            <a:r>
              <a:rPr lang="en-US" sz="1600" err="1">
                <a:latin typeface="Posterama"/>
                <a:ea typeface="+mn-lt"/>
                <a:cs typeface="+mn-lt"/>
              </a:rPr>
              <a:t>în</a:t>
            </a:r>
            <a:r>
              <a:rPr lang="en-US" sz="1600">
                <a:latin typeface="Posterama"/>
                <a:ea typeface="+mn-lt"/>
                <a:cs typeface="+mn-lt"/>
              </a:rPr>
              <a:t> </a:t>
            </a:r>
            <a:r>
              <a:rPr lang="en-US" sz="1600" err="1">
                <a:latin typeface="Posterama"/>
                <a:ea typeface="+mn-lt"/>
                <a:cs typeface="+mn-lt"/>
              </a:rPr>
              <a:t>vedere</a:t>
            </a:r>
            <a:r>
              <a:rPr lang="en-US" sz="1600">
                <a:latin typeface="Posterama"/>
                <a:ea typeface="+mn-lt"/>
                <a:cs typeface="+mn-lt"/>
              </a:rPr>
              <a:t> </a:t>
            </a:r>
            <a:r>
              <a:rPr lang="en-US" sz="1600" err="1">
                <a:latin typeface="Posterama"/>
                <a:ea typeface="+mn-lt"/>
                <a:cs typeface="+mn-lt"/>
              </a:rPr>
              <a:t>că</a:t>
            </a:r>
            <a:r>
              <a:rPr lang="en-US" sz="1600">
                <a:latin typeface="Posterama"/>
                <a:ea typeface="+mn-lt"/>
                <a:cs typeface="+mn-lt"/>
              </a:rPr>
              <a:t> </a:t>
            </a:r>
            <a:r>
              <a:rPr lang="en-US" sz="1600" err="1">
                <a:latin typeface="Posterama"/>
                <a:ea typeface="+mn-lt"/>
                <a:cs typeface="+mn-lt"/>
              </a:rPr>
              <a:t>folosește</a:t>
            </a:r>
            <a:r>
              <a:rPr lang="en-US" sz="1600">
                <a:latin typeface="Posterama"/>
                <a:ea typeface="+mn-lt"/>
                <a:cs typeface="+mn-lt"/>
              </a:rPr>
              <a:t> un </a:t>
            </a:r>
            <a:r>
              <a:rPr lang="en-US" sz="1600" err="1">
                <a:latin typeface="Posterama"/>
                <a:ea typeface="+mn-lt"/>
                <a:cs typeface="+mn-lt"/>
              </a:rPr>
              <a:t>algoritm</a:t>
            </a:r>
            <a:r>
              <a:rPr lang="en-US" sz="1600">
                <a:latin typeface="Posterama"/>
                <a:ea typeface="+mn-lt"/>
                <a:cs typeface="+mn-lt"/>
              </a:rPr>
              <a:t> </a:t>
            </a:r>
            <a:r>
              <a:rPr lang="en-US" sz="1600" err="1">
                <a:latin typeface="Posterama"/>
                <a:ea typeface="+mn-lt"/>
                <a:cs typeface="+mn-lt"/>
              </a:rPr>
              <a:t>clasic</a:t>
            </a:r>
            <a:r>
              <a:rPr lang="en-US" sz="1600">
                <a:latin typeface="Posterama"/>
                <a:ea typeface="+mn-lt"/>
                <a:cs typeface="+mn-lt"/>
              </a:rPr>
              <a:t>, la care sunt </a:t>
            </a:r>
            <a:r>
              <a:rPr lang="en-US" sz="1600" err="1">
                <a:latin typeface="Posterama"/>
                <a:ea typeface="+mn-lt"/>
                <a:cs typeface="+mn-lt"/>
              </a:rPr>
              <a:t>adăugați</a:t>
            </a:r>
            <a:r>
              <a:rPr lang="en-US" sz="1600">
                <a:latin typeface="Posterama"/>
                <a:ea typeface="+mn-lt"/>
                <a:cs typeface="+mn-lt"/>
              </a:rPr>
              <a:t> </a:t>
            </a:r>
            <a:r>
              <a:rPr lang="en-US" sz="1600" err="1">
                <a:latin typeface="Posterama"/>
                <a:ea typeface="+mn-lt"/>
                <a:cs typeface="+mn-lt"/>
              </a:rPr>
              <a:t>pași</a:t>
            </a:r>
            <a:r>
              <a:rPr lang="en-US" sz="1600">
                <a:latin typeface="Posterama"/>
                <a:ea typeface="+mn-lt"/>
                <a:cs typeface="+mn-lt"/>
              </a:rPr>
              <a:t> </a:t>
            </a:r>
            <a:r>
              <a:rPr lang="en-US" sz="1600" err="1">
                <a:latin typeface="Posterama"/>
                <a:ea typeface="+mn-lt"/>
                <a:cs typeface="+mn-lt"/>
              </a:rPr>
              <a:t>suplimentari</a:t>
            </a:r>
            <a:r>
              <a:rPr lang="en-US" sz="1600">
                <a:latin typeface="Posterama"/>
                <a:ea typeface="+mn-lt"/>
                <a:cs typeface="+mn-lt"/>
              </a:rPr>
              <a:t> </a:t>
            </a:r>
            <a:r>
              <a:rPr lang="en-US" sz="1600" err="1">
                <a:latin typeface="Posterama"/>
                <a:ea typeface="+mn-lt"/>
                <a:cs typeface="+mn-lt"/>
              </a:rPr>
              <a:t>pentru</a:t>
            </a:r>
            <a:r>
              <a:rPr lang="en-US" sz="1600">
                <a:latin typeface="Posterama"/>
                <a:ea typeface="+mn-lt"/>
                <a:cs typeface="+mn-lt"/>
              </a:rPr>
              <a:t> a </a:t>
            </a:r>
            <a:r>
              <a:rPr lang="en-US" sz="1600" err="1">
                <a:latin typeface="Posterama"/>
                <a:ea typeface="+mn-lt"/>
                <a:cs typeface="+mn-lt"/>
              </a:rPr>
              <a:t>lărgi</a:t>
            </a:r>
            <a:r>
              <a:rPr lang="en-US" sz="1600">
                <a:latin typeface="Posterama"/>
                <a:ea typeface="+mn-lt"/>
                <a:cs typeface="+mn-lt"/>
              </a:rPr>
              <a:t> </a:t>
            </a:r>
            <a:r>
              <a:rPr lang="en-US" sz="1600" err="1">
                <a:latin typeface="Posterama"/>
                <a:ea typeface="+mn-lt"/>
                <a:cs typeface="+mn-lt"/>
              </a:rPr>
              <a:t>orizontul</a:t>
            </a:r>
            <a:r>
              <a:rPr lang="en-US" sz="1600">
                <a:latin typeface="Posterama"/>
                <a:ea typeface="+mn-lt"/>
                <a:cs typeface="+mn-lt"/>
              </a:rPr>
              <a:t> de </a:t>
            </a:r>
            <a:r>
              <a:rPr lang="en-US" sz="1600" err="1">
                <a:latin typeface="Posterama"/>
                <a:ea typeface="+mn-lt"/>
                <a:cs typeface="+mn-lt"/>
              </a:rPr>
              <a:t>funcționare</a:t>
            </a:r>
            <a:r>
              <a:rPr lang="en-US" sz="1600">
                <a:latin typeface="Posterama"/>
                <a:ea typeface="+mn-lt"/>
                <a:cs typeface="+mn-lt"/>
              </a:rPr>
              <a:t> al </a:t>
            </a:r>
            <a:r>
              <a:rPr lang="en-US" sz="1600" err="1">
                <a:latin typeface="Posterama"/>
                <a:ea typeface="+mn-lt"/>
                <a:cs typeface="+mn-lt"/>
              </a:rPr>
              <a:t>acestuia</a:t>
            </a:r>
            <a:r>
              <a:rPr lang="en-US" sz="1600">
                <a:latin typeface="Posterama"/>
                <a:ea typeface="+mn-lt"/>
                <a:cs typeface="+mn-lt"/>
              </a:rPr>
              <a:t>. </a:t>
            </a:r>
            <a:endParaRPr lang="en-US" sz="1600">
              <a:latin typeface="Posterama"/>
              <a:ea typeface="+mn-lt"/>
              <a:cs typeface="Posterama"/>
            </a:endParaRPr>
          </a:p>
          <a:p>
            <a:pPr marL="285750" indent="-285750">
              <a:buFont typeface="Arial" panose="020B0504020202020204" pitchFamily="34" charset="0"/>
              <a:buChar char="•"/>
            </a:pPr>
            <a:r>
              <a:rPr lang="en-US" sz="1600" err="1">
                <a:latin typeface="Posterama"/>
                <a:ea typeface="+mn-lt"/>
                <a:cs typeface="+mn-lt"/>
              </a:rPr>
              <a:t>Faptul</a:t>
            </a:r>
            <a:r>
              <a:rPr lang="en-US" sz="1600">
                <a:latin typeface="Posterama"/>
                <a:ea typeface="+mn-lt"/>
                <a:cs typeface="+mn-lt"/>
              </a:rPr>
              <a:t> </a:t>
            </a:r>
            <a:r>
              <a:rPr lang="en-US" sz="1600" err="1">
                <a:latin typeface="Posterama"/>
                <a:ea typeface="+mn-lt"/>
                <a:cs typeface="+mn-lt"/>
              </a:rPr>
              <a:t>că</a:t>
            </a:r>
            <a:r>
              <a:rPr lang="en-US" sz="1600">
                <a:latin typeface="Posterama"/>
                <a:ea typeface="+mn-lt"/>
                <a:cs typeface="+mn-lt"/>
              </a:rPr>
              <a:t> </a:t>
            </a:r>
            <a:r>
              <a:rPr lang="en-US" sz="1600" err="1">
                <a:latin typeface="Posterama"/>
                <a:ea typeface="+mn-lt"/>
                <a:cs typeface="+mn-lt"/>
              </a:rPr>
              <a:t>agentul</a:t>
            </a:r>
            <a:r>
              <a:rPr lang="en-US" sz="1600">
                <a:latin typeface="Posterama"/>
                <a:ea typeface="+mn-lt"/>
                <a:cs typeface="+mn-lt"/>
              </a:rPr>
              <a:t> </a:t>
            </a:r>
            <a:r>
              <a:rPr lang="en-US" sz="1600" err="1">
                <a:latin typeface="Posterama"/>
                <a:ea typeface="+mn-lt"/>
                <a:cs typeface="+mn-lt"/>
              </a:rPr>
              <a:t>ajunge</a:t>
            </a:r>
            <a:r>
              <a:rPr lang="en-US" sz="1600">
                <a:latin typeface="Posterama"/>
                <a:ea typeface="+mn-lt"/>
                <a:cs typeface="+mn-lt"/>
              </a:rPr>
              <a:t> </a:t>
            </a:r>
            <a:r>
              <a:rPr lang="en-US" sz="1600" err="1">
                <a:latin typeface="Posterama"/>
                <a:ea typeface="+mn-lt"/>
                <a:cs typeface="+mn-lt"/>
              </a:rPr>
              <a:t>sa</a:t>
            </a:r>
            <a:r>
              <a:rPr lang="en-US" sz="1600">
                <a:latin typeface="Posterama"/>
                <a:ea typeface="+mn-lt"/>
                <a:cs typeface="+mn-lt"/>
              </a:rPr>
              <a:t> </a:t>
            </a:r>
            <a:r>
              <a:rPr lang="en-US" sz="1600" err="1">
                <a:latin typeface="Posterama"/>
                <a:ea typeface="+mn-lt"/>
                <a:cs typeface="+mn-lt"/>
              </a:rPr>
              <a:t>aibă</a:t>
            </a:r>
            <a:r>
              <a:rPr lang="en-US" sz="1600">
                <a:latin typeface="Posterama"/>
                <a:ea typeface="+mn-lt"/>
                <a:cs typeface="+mn-lt"/>
              </a:rPr>
              <a:t> </a:t>
            </a:r>
            <a:r>
              <a:rPr lang="en-US" sz="1600" err="1">
                <a:latin typeface="Posterama"/>
                <a:ea typeface="+mn-lt"/>
                <a:cs typeface="+mn-lt"/>
              </a:rPr>
              <a:t>putere</a:t>
            </a:r>
            <a:r>
              <a:rPr lang="en-US" sz="1600">
                <a:latin typeface="Posterama"/>
                <a:ea typeface="+mn-lt"/>
                <a:cs typeface="+mn-lt"/>
              </a:rPr>
              <a:t> de </a:t>
            </a:r>
            <a:r>
              <a:rPr lang="en-US" sz="1600" err="1">
                <a:latin typeface="Posterama"/>
                <a:ea typeface="+mn-lt"/>
                <a:cs typeface="+mn-lt"/>
              </a:rPr>
              <a:t>decizie</a:t>
            </a:r>
            <a:r>
              <a:rPr lang="en-US" sz="1600">
                <a:latin typeface="Posterama"/>
                <a:ea typeface="+mn-lt"/>
                <a:cs typeface="+mn-lt"/>
              </a:rPr>
              <a:t> </a:t>
            </a:r>
            <a:r>
              <a:rPr lang="en-US" sz="1600" err="1">
                <a:latin typeface="Posterama"/>
                <a:ea typeface="+mn-lt"/>
                <a:cs typeface="+mn-lt"/>
              </a:rPr>
              <a:t>mai</a:t>
            </a:r>
            <a:r>
              <a:rPr lang="en-US" sz="1600">
                <a:latin typeface="Posterama"/>
                <a:ea typeface="+mn-lt"/>
                <a:cs typeface="+mn-lt"/>
              </a:rPr>
              <a:t> </a:t>
            </a:r>
            <a:r>
              <a:rPr lang="en-US" sz="1600" err="1">
                <a:latin typeface="Posterama"/>
                <a:ea typeface="+mn-lt"/>
                <a:cs typeface="+mn-lt"/>
              </a:rPr>
              <a:t>bună</a:t>
            </a:r>
            <a:r>
              <a:rPr lang="en-US" sz="1600">
                <a:latin typeface="Posterama"/>
                <a:ea typeface="+mn-lt"/>
                <a:cs typeface="+mn-lt"/>
              </a:rPr>
              <a:t> </a:t>
            </a:r>
            <a:r>
              <a:rPr lang="en-US" sz="1600" err="1">
                <a:latin typeface="Posterama"/>
                <a:ea typeface="+mn-lt"/>
                <a:cs typeface="+mn-lt"/>
              </a:rPr>
              <a:t>decât</a:t>
            </a:r>
            <a:r>
              <a:rPr lang="en-US" sz="1600">
                <a:latin typeface="Posterama"/>
                <a:ea typeface="+mn-lt"/>
                <a:cs typeface="+mn-lt"/>
              </a:rPr>
              <a:t> a </a:t>
            </a:r>
            <a:r>
              <a:rPr lang="en-US" sz="1600" err="1">
                <a:latin typeface="Posterama"/>
                <a:ea typeface="+mn-lt"/>
                <a:cs typeface="+mn-lt"/>
              </a:rPr>
              <a:t>omului</a:t>
            </a:r>
            <a:r>
              <a:rPr lang="en-US" sz="1600">
                <a:latin typeface="Posterama"/>
                <a:ea typeface="+mn-lt"/>
                <a:cs typeface="+mn-lt"/>
              </a:rPr>
              <a:t> </a:t>
            </a:r>
            <a:r>
              <a:rPr lang="en-US" sz="1600" err="1">
                <a:latin typeface="Posterama"/>
                <a:ea typeface="+mn-lt"/>
                <a:cs typeface="+mn-lt"/>
              </a:rPr>
              <a:t>în</a:t>
            </a:r>
            <a:r>
              <a:rPr lang="en-US" sz="1600">
                <a:latin typeface="Posterama"/>
                <a:ea typeface="+mn-lt"/>
                <a:cs typeface="+mn-lt"/>
              </a:rPr>
              <a:t> </a:t>
            </a:r>
            <a:r>
              <a:rPr lang="en-US" sz="1600" err="1">
                <a:latin typeface="Posterama"/>
                <a:ea typeface="+mn-lt"/>
                <a:cs typeface="+mn-lt"/>
              </a:rPr>
              <a:t>anumite</a:t>
            </a:r>
            <a:r>
              <a:rPr lang="en-US" sz="1600">
                <a:latin typeface="Posterama"/>
                <a:ea typeface="+mn-lt"/>
                <a:cs typeface="+mn-lt"/>
              </a:rPr>
              <a:t> </a:t>
            </a:r>
            <a:r>
              <a:rPr lang="en-US" sz="1600" err="1">
                <a:latin typeface="Posterama"/>
                <a:ea typeface="+mn-lt"/>
                <a:cs typeface="+mn-lt"/>
              </a:rPr>
              <a:t>cazuri</a:t>
            </a:r>
            <a:r>
              <a:rPr lang="en-US" sz="1600">
                <a:latin typeface="Posterama"/>
                <a:ea typeface="+mn-lt"/>
                <a:cs typeface="+mn-lt"/>
              </a:rPr>
              <a:t> </a:t>
            </a:r>
            <a:r>
              <a:rPr lang="en-US" sz="1600" err="1">
                <a:latin typeface="Posterama"/>
                <a:ea typeface="+mn-lt"/>
                <a:cs typeface="+mn-lt"/>
              </a:rPr>
              <a:t>este</a:t>
            </a:r>
            <a:r>
              <a:rPr lang="en-US" sz="1600">
                <a:latin typeface="Posterama"/>
                <a:ea typeface="+mn-lt"/>
                <a:cs typeface="+mn-lt"/>
              </a:rPr>
              <a:t> </a:t>
            </a:r>
            <a:r>
              <a:rPr lang="en-US" sz="1600" err="1">
                <a:latin typeface="Posterama"/>
                <a:ea typeface="+mn-lt"/>
                <a:cs typeface="+mn-lt"/>
              </a:rPr>
              <a:t>doar</a:t>
            </a:r>
            <a:r>
              <a:rPr lang="en-US" sz="1600">
                <a:latin typeface="Posterama"/>
                <a:ea typeface="+mn-lt"/>
                <a:cs typeface="+mn-lt"/>
              </a:rPr>
              <a:t> </a:t>
            </a:r>
            <a:r>
              <a:rPr lang="en-US" sz="1600" err="1">
                <a:latin typeface="Posterama"/>
                <a:ea typeface="+mn-lt"/>
                <a:cs typeface="+mn-lt"/>
              </a:rPr>
              <a:t>motiv</a:t>
            </a:r>
            <a:r>
              <a:rPr lang="en-US" sz="1600">
                <a:latin typeface="Posterama"/>
                <a:ea typeface="+mn-lt"/>
                <a:cs typeface="+mn-lt"/>
              </a:rPr>
              <a:t> de a continua </a:t>
            </a:r>
            <a:r>
              <a:rPr lang="en-US" sz="1600" err="1">
                <a:latin typeface="Posterama"/>
                <a:ea typeface="+mn-lt"/>
                <a:cs typeface="+mn-lt"/>
              </a:rPr>
              <a:t>cercetarea</a:t>
            </a:r>
            <a:r>
              <a:rPr lang="en-US" sz="1600">
                <a:latin typeface="Posterama"/>
                <a:ea typeface="+mn-lt"/>
                <a:cs typeface="+mn-lt"/>
              </a:rPr>
              <a:t> </a:t>
            </a:r>
            <a:r>
              <a:rPr lang="en-US" sz="1600" err="1">
                <a:latin typeface="Posterama"/>
                <a:ea typeface="+mn-lt"/>
                <a:cs typeface="+mn-lt"/>
              </a:rPr>
              <a:t>și</a:t>
            </a:r>
            <a:r>
              <a:rPr lang="en-US" sz="1600">
                <a:latin typeface="Posterama"/>
                <a:ea typeface="+mn-lt"/>
                <a:cs typeface="+mn-lt"/>
              </a:rPr>
              <a:t> </a:t>
            </a:r>
            <a:r>
              <a:rPr lang="en-US" sz="1600" err="1">
                <a:latin typeface="Posterama"/>
                <a:ea typeface="+mn-lt"/>
                <a:cs typeface="+mn-lt"/>
              </a:rPr>
              <a:t>îmbunătățirea</a:t>
            </a:r>
            <a:r>
              <a:rPr lang="en-US" sz="1600">
                <a:latin typeface="Posterama"/>
                <a:ea typeface="+mn-lt"/>
                <a:cs typeface="+mn-lt"/>
              </a:rPr>
              <a:t> </a:t>
            </a:r>
            <a:r>
              <a:rPr lang="en-US" sz="1600" err="1">
                <a:latin typeface="Posterama"/>
                <a:ea typeface="+mn-lt"/>
                <a:cs typeface="+mn-lt"/>
              </a:rPr>
              <a:t>acestor</a:t>
            </a:r>
            <a:r>
              <a:rPr lang="en-US" sz="1600">
                <a:latin typeface="Posterama"/>
                <a:ea typeface="+mn-lt"/>
                <a:cs typeface="+mn-lt"/>
              </a:rPr>
              <a:t> </a:t>
            </a:r>
            <a:r>
              <a:rPr lang="en-US" sz="1600" err="1">
                <a:latin typeface="Posterama"/>
                <a:ea typeface="+mn-lt"/>
                <a:cs typeface="+mn-lt"/>
              </a:rPr>
              <a:t>rețele</a:t>
            </a:r>
            <a:r>
              <a:rPr lang="en-US" sz="1600">
                <a:latin typeface="Posterama"/>
                <a:ea typeface="+mn-lt"/>
                <a:cs typeface="+mn-lt"/>
              </a:rPr>
              <a:t>. </a:t>
            </a:r>
            <a:endParaRPr lang="en-US" sz="1600">
              <a:latin typeface="Posterama"/>
              <a:cs typeface="Posterama"/>
            </a:endParaRPr>
          </a:p>
          <a:p>
            <a:pPr marL="342900">
              <a:lnSpc>
                <a:spcPct val="100000"/>
              </a:lnSpc>
            </a:pPr>
            <a:endParaRPr lang="en-US" sz="1400">
              <a:latin typeface="Posterama"/>
              <a:cs typeface="Posterama"/>
            </a:endParaRPr>
          </a:p>
          <a:p>
            <a:pPr marL="342900">
              <a:lnSpc>
                <a:spcPct val="100000"/>
              </a:lnSpc>
            </a:pPr>
            <a:endParaRPr lang="en-US" sz="1400">
              <a:latin typeface="Posterama"/>
              <a:cs typeface="Posterama"/>
            </a:endParaRPr>
          </a:p>
          <a:p>
            <a:pPr>
              <a:lnSpc>
                <a:spcPct val="100000"/>
              </a:lnSpc>
            </a:pPr>
            <a:endParaRPr lang="en-US" sz="1400">
              <a:latin typeface="Posterama"/>
              <a:cs typeface="Posterama"/>
            </a:endParaRPr>
          </a:p>
        </p:txBody>
      </p:sp>
    </p:spTree>
    <p:extLst>
      <p:ext uri="{BB962C8B-B14F-4D97-AF65-F5344CB8AC3E}">
        <p14:creationId xmlns:p14="http://schemas.microsoft.com/office/powerpoint/2010/main" val="31761845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D1CE3C1-FA74-EB56-99A6-6F734F6D84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6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76ADA084-C86B-4F3C-8077-6A8999CC46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EAD78E-69E3-A90A-021D-16E6FB03A456}"/>
              </a:ext>
            </a:extLst>
          </p:cNvPr>
          <p:cNvSpPr txBox="1">
            <a:spLocks/>
          </p:cNvSpPr>
          <p:nvPr/>
        </p:nvSpPr>
        <p:spPr>
          <a:xfrm>
            <a:off x="6297494" y="552782"/>
            <a:ext cx="5595505" cy="21024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i="1" u="sng" kern="1200">
                <a:latin typeface="+mj-lt"/>
                <a:ea typeface="+mj-ea"/>
                <a:cs typeface="+mj-cs"/>
              </a:rPr>
              <a:t>Strategia </a:t>
            </a:r>
            <a:r>
              <a:rPr lang="en-US" sz="2400" i="1" u="sng" kern="1200" err="1">
                <a:latin typeface="+mj-lt"/>
                <a:ea typeface="+mj-ea"/>
                <a:cs typeface="+mj-cs"/>
              </a:rPr>
              <a:t>automată</a:t>
            </a:r>
            <a:r>
              <a:rPr lang="en-US" sz="2400" i="1" u="sng" kern="1200">
                <a:latin typeface="+mj-lt"/>
                <a:ea typeface="+mj-ea"/>
                <a:cs typeface="+mj-cs"/>
              </a:rPr>
              <a:t> de </a:t>
            </a:r>
            <a:r>
              <a:rPr lang="en-US" sz="2400" i="1" u="sng" kern="1200" err="1">
                <a:latin typeface="+mj-lt"/>
                <a:ea typeface="+mj-ea"/>
                <a:cs typeface="+mj-cs"/>
              </a:rPr>
              <a:t>schimbare</a:t>
            </a:r>
            <a:r>
              <a:rPr lang="en-US" sz="2400" i="1" u="sng" kern="1200">
                <a:latin typeface="+mj-lt"/>
                <a:ea typeface="+mj-ea"/>
                <a:cs typeface="+mj-cs"/>
              </a:rPr>
              <a:t> de </a:t>
            </a:r>
            <a:r>
              <a:rPr lang="en-US" sz="2400" i="1" u="sng" kern="1200" err="1">
                <a:latin typeface="+mj-lt"/>
                <a:ea typeface="+mj-ea"/>
                <a:cs typeface="+mj-cs"/>
              </a:rPr>
              <a:t>bandă</a:t>
            </a:r>
            <a:r>
              <a:rPr lang="en-US" sz="2400" i="1" u="sng" kern="1200">
                <a:latin typeface="+mj-lt"/>
                <a:ea typeface="+mj-ea"/>
                <a:cs typeface="+mj-cs"/>
              </a:rPr>
              <a:t> </a:t>
            </a:r>
            <a:r>
              <a:rPr lang="en-US" sz="2400" i="1" u="sng" kern="1200" err="1">
                <a:latin typeface="+mj-lt"/>
                <a:ea typeface="+mj-ea"/>
                <a:cs typeface="+mj-cs"/>
              </a:rPr>
              <a:t>utilizând</a:t>
            </a:r>
            <a:r>
              <a:rPr lang="en-US" sz="2400" i="1" u="sng" kern="1200">
                <a:latin typeface="+mj-lt"/>
                <a:ea typeface="+mj-ea"/>
                <a:cs typeface="+mj-cs"/>
              </a:rPr>
              <a:t> </a:t>
            </a:r>
            <a:r>
              <a:rPr lang="en-US" sz="2400" i="1" u="sng" kern="1200" err="1">
                <a:latin typeface="+mj-lt"/>
                <a:ea typeface="+mj-ea"/>
                <a:cs typeface="+mj-cs"/>
              </a:rPr>
              <a:t>algoritmul</a:t>
            </a:r>
            <a:r>
              <a:rPr lang="en-US" sz="2400" i="1" u="sng" kern="1200">
                <a:latin typeface="+mj-lt"/>
                <a:ea typeface="+mj-ea"/>
                <a:cs typeface="+mj-cs"/>
              </a:rPr>
              <a:t> de Proximal Policy </a:t>
            </a:r>
            <a:r>
              <a:rPr lang="en-US" sz="2400" i="1" u="sng"/>
              <a:t>Optimization</a:t>
            </a:r>
            <a:r>
              <a:rPr lang="en-US" sz="2400" i="1" u="sng" kern="1200">
                <a:latin typeface="+mj-lt"/>
                <a:ea typeface="+mj-ea"/>
                <a:cs typeface="+mj-cs"/>
              </a:rPr>
              <a:t> (PPO)- </a:t>
            </a:r>
            <a:r>
              <a:rPr lang="en-US" sz="2400" i="1" u="sng" kern="1200" err="1">
                <a:latin typeface="+mj-lt"/>
                <a:ea typeface="+mj-ea"/>
                <a:cs typeface="+mj-cs"/>
              </a:rPr>
              <a:t>bazat</a:t>
            </a:r>
            <a:r>
              <a:rPr lang="en-US" sz="2400" i="1" u="sng" kern="1200">
                <a:latin typeface="+mj-lt"/>
                <a:ea typeface="+mj-ea"/>
                <a:cs typeface="+mj-cs"/>
              </a:rPr>
              <a:t> pe Deep RL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4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6" name="Picture 15" descr="A close up of a document&#10;&#10;Description automatically generated">
            <a:extLst>
              <a:ext uri="{FF2B5EF4-FFF2-40B4-BE49-F238E27FC236}">
                <a16:creationId xmlns:a16="http://schemas.microsoft.com/office/drawing/2014/main" id="{AFC6AFA3-EDF0-6F56-E5E4-4E5AFB7083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51" r="-1" b="11081"/>
          <a:stretch/>
        </p:blipFill>
        <p:spPr>
          <a:xfrm>
            <a:off x="-52346" y="10"/>
            <a:ext cx="5827552" cy="6857990"/>
          </a:xfrm>
          <a:custGeom>
            <a:avLst/>
            <a:gdLst/>
            <a:ahLst/>
            <a:cxnLst/>
            <a:rect l="l" t="t" r="r" b="b"/>
            <a:pathLst>
              <a:path w="5827552" h="6858000">
                <a:moveTo>
                  <a:pt x="5436113" y="4232571"/>
                </a:moveTo>
                <a:cubicBezTo>
                  <a:pt x="5625722" y="4232571"/>
                  <a:pt x="5779430" y="4386279"/>
                  <a:pt x="5779430" y="4575888"/>
                </a:cubicBezTo>
                <a:cubicBezTo>
                  <a:pt x="5779430" y="4765497"/>
                  <a:pt x="5625722" y="4919205"/>
                  <a:pt x="5436113" y="4919205"/>
                </a:cubicBezTo>
                <a:cubicBezTo>
                  <a:pt x="5246504" y="4919205"/>
                  <a:pt x="5092796" y="4765497"/>
                  <a:pt x="5092796" y="4575888"/>
                </a:cubicBezTo>
                <a:cubicBezTo>
                  <a:pt x="5092796" y="4386279"/>
                  <a:pt x="5246504" y="4232571"/>
                  <a:pt x="5436113" y="4232571"/>
                </a:cubicBezTo>
                <a:close/>
                <a:moveTo>
                  <a:pt x="5580185" y="1806694"/>
                </a:moveTo>
                <a:cubicBezTo>
                  <a:pt x="5699726" y="1806694"/>
                  <a:pt x="5799461" y="1891487"/>
                  <a:pt x="5822527" y="2004209"/>
                </a:cubicBezTo>
                <a:lnTo>
                  <a:pt x="5827552" y="2054052"/>
                </a:lnTo>
                <a:lnTo>
                  <a:pt x="5827552" y="2054073"/>
                </a:lnTo>
                <a:lnTo>
                  <a:pt x="5822527" y="2103916"/>
                </a:lnTo>
                <a:cubicBezTo>
                  <a:pt x="5799461" y="2216637"/>
                  <a:pt x="5699726" y="2301430"/>
                  <a:pt x="5580185" y="2301430"/>
                </a:cubicBezTo>
                <a:cubicBezTo>
                  <a:pt x="5443567" y="2301430"/>
                  <a:pt x="5332817" y="2190680"/>
                  <a:pt x="5332817" y="2054062"/>
                </a:cubicBezTo>
                <a:cubicBezTo>
                  <a:pt x="5332817" y="1917444"/>
                  <a:pt x="5443567" y="1806694"/>
                  <a:pt x="5580185" y="1806694"/>
                </a:cubicBezTo>
                <a:close/>
                <a:moveTo>
                  <a:pt x="5580184" y="1294715"/>
                </a:moveTo>
                <a:cubicBezTo>
                  <a:pt x="5659753" y="1294715"/>
                  <a:pt x="5724256" y="1359218"/>
                  <a:pt x="5724256" y="1438787"/>
                </a:cubicBezTo>
                <a:cubicBezTo>
                  <a:pt x="5724256" y="1518356"/>
                  <a:pt x="5659753" y="1582859"/>
                  <a:pt x="5580184" y="1582859"/>
                </a:cubicBezTo>
                <a:cubicBezTo>
                  <a:pt x="5500615" y="1582859"/>
                  <a:pt x="5436112" y="1518356"/>
                  <a:pt x="5436112" y="1438787"/>
                </a:cubicBezTo>
                <a:cubicBezTo>
                  <a:pt x="5436112" y="1359218"/>
                  <a:pt x="5500615" y="1294715"/>
                  <a:pt x="5580184" y="1294715"/>
                </a:cubicBezTo>
                <a:close/>
                <a:moveTo>
                  <a:pt x="0" y="0"/>
                </a:moveTo>
                <a:lnTo>
                  <a:pt x="5346882" y="0"/>
                </a:lnTo>
                <a:lnTo>
                  <a:pt x="5396357" y="64140"/>
                </a:lnTo>
                <a:cubicBezTo>
                  <a:pt x="5509528" y="228632"/>
                  <a:pt x="5577723" y="424885"/>
                  <a:pt x="5582550" y="646882"/>
                </a:cubicBezTo>
                <a:cubicBezTo>
                  <a:pt x="5608062" y="1102027"/>
                  <a:pt x="5203194" y="1301070"/>
                  <a:pt x="5151872" y="1809180"/>
                </a:cubicBezTo>
                <a:cubicBezTo>
                  <a:pt x="5104686" y="2276432"/>
                  <a:pt x="5496947" y="2514465"/>
                  <a:pt x="5323965" y="3464278"/>
                </a:cubicBezTo>
                <a:cubicBezTo>
                  <a:pt x="5211960" y="4079388"/>
                  <a:pt x="4297510" y="4259025"/>
                  <a:pt x="5513003" y="5720066"/>
                </a:cubicBezTo>
                <a:cubicBezTo>
                  <a:pt x="5768583" y="6027176"/>
                  <a:pt x="5791560" y="6490332"/>
                  <a:pt x="5601722" y="6841105"/>
                </a:cubicBezTo>
                <a:lnTo>
                  <a:pt x="5590822" y="6858000"/>
                </a:lnTo>
                <a:lnTo>
                  <a:pt x="1735" y="6858000"/>
                </a:lnTo>
                <a:lnTo>
                  <a:pt x="0" y="6858000"/>
                </a:lnTo>
                <a:lnTo>
                  <a:pt x="0" y="6849812"/>
                </a:lnTo>
                <a:lnTo>
                  <a:pt x="0" y="6483067"/>
                </a:lnTo>
                <a:lnTo>
                  <a:pt x="0" y="1250146"/>
                </a:lnTo>
                <a:close/>
              </a:path>
            </a:pathLst>
          </a:cu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08362F17-B64A-6FC0-5892-87EBEBE815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8092" y="2391995"/>
            <a:ext cx="5355276" cy="3174788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i="1"/>
              <a:t>Fei Ye, </a:t>
            </a:r>
            <a:r>
              <a:rPr lang="en-US" i="1" err="1"/>
              <a:t>Xuxin</a:t>
            </a:r>
            <a:r>
              <a:rPr lang="en-US" i="1"/>
              <a:t> Cheng, Pin Wang, Ching-Yao Chan and </a:t>
            </a:r>
            <a:r>
              <a:rPr lang="en-US" i="1" err="1"/>
              <a:t>Jiucai</a:t>
            </a:r>
            <a:r>
              <a:rPr lang="en-US" i="1"/>
              <a:t> Zhang</a:t>
            </a:r>
            <a:endParaRPr lang="en-US"/>
          </a:p>
          <a:p>
            <a:endParaRPr lang="en-US" i="1"/>
          </a:p>
          <a:p>
            <a:pPr marL="342900" indent="-342900">
              <a:buFont typeface="Arial" panose="020B0504020202020204" pitchFamily="34" charset="0"/>
              <a:buChar char="•"/>
            </a:pPr>
            <a:r>
              <a:rPr lang="en-US" err="1"/>
              <a:t>Decizia</a:t>
            </a:r>
            <a:r>
              <a:rPr lang="en-US"/>
              <a:t> de </a:t>
            </a:r>
            <a:r>
              <a:rPr lang="en-US" err="1"/>
              <a:t>schimbare</a:t>
            </a:r>
            <a:r>
              <a:rPr lang="en-US"/>
              <a:t> a </a:t>
            </a:r>
            <a:r>
              <a:rPr lang="en-US" err="1"/>
              <a:t>benzii</a:t>
            </a:r>
            <a:r>
              <a:rPr lang="en-US"/>
              <a:t> - </a:t>
            </a:r>
            <a:r>
              <a:rPr lang="en-US" err="1"/>
              <a:t>când</a:t>
            </a:r>
            <a:r>
              <a:rPr lang="en-US"/>
              <a:t> </a:t>
            </a:r>
            <a:r>
              <a:rPr lang="en-US" err="1"/>
              <a:t>și</a:t>
            </a:r>
            <a:r>
              <a:rPr lang="en-US"/>
              <a:t> cum</a:t>
            </a:r>
          </a:p>
          <a:p>
            <a:pPr marL="342900" indent="-342900">
              <a:buFont typeface="Arial" panose="020B0504020202020204" pitchFamily="34" charset="0"/>
              <a:buChar char="•"/>
            </a:pPr>
            <a:r>
              <a:rPr lang="en-US" err="1"/>
              <a:t>Varianță</a:t>
            </a:r>
            <a:r>
              <a:rPr lang="en-US"/>
              <a:t> </a:t>
            </a:r>
            <a:r>
              <a:rPr lang="en-US" err="1"/>
              <a:t>mai</a:t>
            </a:r>
            <a:r>
              <a:rPr lang="en-US"/>
              <a:t> </a:t>
            </a:r>
            <a:r>
              <a:rPr lang="en-US" err="1"/>
              <a:t>scăzută</a:t>
            </a:r>
            <a:endParaRPr lang="en-US"/>
          </a:p>
          <a:p>
            <a:pPr marL="342900" indent="-342900">
              <a:buFont typeface="Arial" panose="020B0504020202020204" pitchFamily="34" charset="0"/>
              <a:buChar char="•"/>
            </a:pPr>
            <a:r>
              <a:rPr lang="en-US" err="1"/>
              <a:t>Învățare</a:t>
            </a:r>
            <a:r>
              <a:rPr lang="en-US"/>
              <a:t> </a:t>
            </a:r>
            <a:r>
              <a:rPr lang="en-US" err="1"/>
              <a:t>mai</a:t>
            </a:r>
            <a:r>
              <a:rPr lang="en-US"/>
              <a:t> </a:t>
            </a:r>
            <a:r>
              <a:rPr lang="en-US" err="1"/>
              <a:t>rapidă</a:t>
            </a:r>
          </a:p>
          <a:p>
            <a:pPr marL="342900" indent="-342900">
              <a:buFont typeface="Arial" panose="020B0504020202020204" pitchFamily="34" charset="0"/>
              <a:buChar char="•"/>
            </a:pPr>
            <a:r>
              <a:rPr lang="en-US" err="1"/>
              <a:t>Accentul</a:t>
            </a:r>
            <a:r>
              <a:rPr lang="en-US"/>
              <a:t> pe </a:t>
            </a:r>
            <a:r>
              <a:rPr lang="en-US" err="1"/>
              <a:t>siguranță</a:t>
            </a:r>
            <a:endParaRPr lang="en-US"/>
          </a:p>
          <a:p>
            <a:pPr marL="342900" indent="-342900">
              <a:buFont typeface="Arial" panose="020B0504020202020204" pitchFamily="34" charset="0"/>
              <a:buChar char="•"/>
            </a:pPr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21397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3424738-4E8D-775F-6E0B-5DA4F8FE88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Background Fill">
            <a:extLst>
              <a:ext uri="{FF2B5EF4-FFF2-40B4-BE49-F238E27FC236}">
                <a16:creationId xmlns:a16="http://schemas.microsoft.com/office/drawing/2014/main" id="{804F9E7E-2611-F6F8-BF33-93FD01EA5F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C27517C-D1D1-579E-89E2-DEBDF480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24C27E-9E29-64F9-7597-DBD665F4BD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492" y="4199877"/>
            <a:ext cx="5355276" cy="918671"/>
          </a:xfrm>
        </p:spPr>
        <p:txBody>
          <a:bodyPr anchor="t">
            <a:normAutofit/>
          </a:bodyPr>
          <a:lstStyle/>
          <a:p>
            <a:endParaRPr lang="en-US" i="1"/>
          </a:p>
          <a:p>
            <a:endParaRPr lang="en-US"/>
          </a:p>
        </p:txBody>
      </p:sp>
      <p:pic>
        <p:nvPicPr>
          <p:cNvPr id="16" name="Picture 15" descr="A phone with a screen on&#10;&#10;Description automatically generated">
            <a:extLst>
              <a:ext uri="{FF2B5EF4-FFF2-40B4-BE49-F238E27FC236}">
                <a16:creationId xmlns:a16="http://schemas.microsoft.com/office/drawing/2014/main" id="{19E1F895-DF0C-06FB-C128-52B375E4E48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6772" t="17082" r="34762" b="635"/>
          <a:stretch/>
        </p:blipFill>
        <p:spPr>
          <a:xfrm>
            <a:off x="6364448" y="-47674"/>
            <a:ext cx="6014332" cy="6905682"/>
          </a:xfrm>
          <a:custGeom>
            <a:avLst/>
            <a:gdLst/>
            <a:ahLst/>
            <a:cxnLst/>
            <a:rect l="l" t="t" r="r" b="b"/>
            <a:pathLst>
              <a:path w="5827552" h="6858000">
                <a:moveTo>
                  <a:pt x="391440" y="4232571"/>
                </a:moveTo>
                <a:cubicBezTo>
                  <a:pt x="581049" y="4232571"/>
                  <a:pt x="734757" y="4386279"/>
                  <a:pt x="734757" y="4575888"/>
                </a:cubicBezTo>
                <a:cubicBezTo>
                  <a:pt x="734757" y="4765497"/>
                  <a:pt x="581049" y="4919205"/>
                  <a:pt x="391440" y="4919205"/>
                </a:cubicBezTo>
                <a:cubicBezTo>
                  <a:pt x="201831" y="4919205"/>
                  <a:pt x="48123" y="4765497"/>
                  <a:pt x="48123" y="4575888"/>
                </a:cubicBezTo>
                <a:cubicBezTo>
                  <a:pt x="48123" y="4386279"/>
                  <a:pt x="201831" y="4232571"/>
                  <a:pt x="391440" y="4232571"/>
                </a:cubicBezTo>
                <a:close/>
                <a:moveTo>
                  <a:pt x="247368" y="1806694"/>
                </a:moveTo>
                <a:cubicBezTo>
                  <a:pt x="383986" y="1806694"/>
                  <a:pt x="494736" y="1917444"/>
                  <a:pt x="494736" y="2054062"/>
                </a:cubicBezTo>
                <a:cubicBezTo>
                  <a:pt x="494736" y="2190680"/>
                  <a:pt x="383986" y="2301430"/>
                  <a:pt x="247368" y="2301430"/>
                </a:cubicBezTo>
                <a:cubicBezTo>
                  <a:pt x="110750" y="2301430"/>
                  <a:pt x="0" y="2190680"/>
                  <a:pt x="0" y="2054062"/>
                </a:cubicBezTo>
                <a:cubicBezTo>
                  <a:pt x="0" y="1917444"/>
                  <a:pt x="110750" y="1806694"/>
                  <a:pt x="247368" y="1806694"/>
                </a:cubicBezTo>
                <a:close/>
                <a:moveTo>
                  <a:pt x="247369" y="1294715"/>
                </a:moveTo>
                <a:cubicBezTo>
                  <a:pt x="326938" y="1294715"/>
                  <a:pt x="391441" y="1359218"/>
                  <a:pt x="391441" y="1438787"/>
                </a:cubicBezTo>
                <a:cubicBezTo>
                  <a:pt x="391441" y="1518356"/>
                  <a:pt x="326938" y="1582859"/>
                  <a:pt x="247369" y="1582859"/>
                </a:cubicBezTo>
                <a:cubicBezTo>
                  <a:pt x="167800" y="1582859"/>
                  <a:pt x="103297" y="1518356"/>
                  <a:pt x="103297" y="1438787"/>
                </a:cubicBezTo>
                <a:cubicBezTo>
                  <a:pt x="103297" y="1359218"/>
                  <a:pt x="167800" y="1294715"/>
                  <a:pt x="247369" y="1294715"/>
                </a:cubicBezTo>
                <a:close/>
                <a:moveTo>
                  <a:pt x="480671" y="0"/>
                </a:moveTo>
                <a:lnTo>
                  <a:pt x="5827552" y="0"/>
                </a:lnTo>
                <a:lnTo>
                  <a:pt x="5827552" y="6858000"/>
                </a:lnTo>
                <a:lnTo>
                  <a:pt x="5825818" y="6858000"/>
                </a:lnTo>
                <a:lnTo>
                  <a:pt x="236731" y="6858000"/>
                </a:lnTo>
                <a:lnTo>
                  <a:pt x="225831" y="6841105"/>
                </a:lnTo>
                <a:cubicBezTo>
                  <a:pt x="35993" y="6490332"/>
                  <a:pt x="58970" y="6027176"/>
                  <a:pt x="314550" y="5720066"/>
                </a:cubicBezTo>
                <a:cubicBezTo>
                  <a:pt x="1530043" y="4259025"/>
                  <a:pt x="615593" y="4079388"/>
                  <a:pt x="503588" y="3464278"/>
                </a:cubicBezTo>
                <a:cubicBezTo>
                  <a:pt x="330606" y="2514465"/>
                  <a:pt x="722867" y="2276432"/>
                  <a:pt x="675681" y="1809180"/>
                </a:cubicBezTo>
                <a:cubicBezTo>
                  <a:pt x="624359" y="1301070"/>
                  <a:pt x="219491" y="1102027"/>
                  <a:pt x="245003" y="646882"/>
                </a:cubicBezTo>
                <a:cubicBezTo>
                  <a:pt x="249830" y="424885"/>
                  <a:pt x="318025" y="228632"/>
                  <a:pt x="431196" y="64140"/>
                </a:cubicBezTo>
                <a:close/>
              </a:path>
            </a:pathLst>
          </a:cu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E21D246-B8F6-0293-30BB-163D6776BFAC}"/>
              </a:ext>
            </a:extLst>
          </p:cNvPr>
          <p:cNvSpPr txBox="1">
            <a:spLocks/>
          </p:cNvSpPr>
          <p:nvPr/>
        </p:nvSpPr>
        <p:spPr>
          <a:xfrm>
            <a:off x="412805" y="2530035"/>
            <a:ext cx="5275927" cy="2460994"/>
          </a:xfrm>
          <a:prstGeom prst="rect">
            <a:avLst/>
          </a:prstGeom>
          <a:solidFill>
            <a:srgbClr val="EBE9E9"/>
          </a:solidFill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B0604020202020204" pitchFamily="34" charset="0"/>
              <a:buChar char="•"/>
            </a:pPr>
            <a:endParaRPr lang="en-US" sz="2400">
              <a:cs typeface="Posterama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400">
              <a:cs typeface="Posterama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400">
              <a:cs typeface="Posterama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400">
              <a:cs typeface="Posterama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400">
              <a:cs typeface="Posterama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400">
              <a:cs typeface="Posterama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400">
              <a:cs typeface="Posterama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400">
              <a:cs typeface="Posterama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400">
              <a:cs typeface="Posterama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400">
              <a:cs typeface="Posterama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400">
              <a:cs typeface="Posterama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400">
                <a:cs typeface="Posterama"/>
              </a:rPr>
              <a:t>Policy-based</a:t>
            </a:r>
            <a:endParaRPr lang="en-US">
              <a:cs typeface="Posterama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400">
                <a:cs typeface="Posterama"/>
              </a:rPr>
              <a:t>Model-free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400" err="1">
                <a:cs typeface="Posterama"/>
              </a:rPr>
              <a:t>Bazat</a:t>
            </a:r>
            <a:r>
              <a:rPr lang="en-US" sz="2400">
                <a:cs typeface="Posterama"/>
              </a:rPr>
              <a:t> pe </a:t>
            </a:r>
            <a:r>
              <a:rPr lang="en-US" sz="2400" err="1">
                <a:cs typeface="Posterama"/>
              </a:rPr>
              <a:t>gradienți</a:t>
            </a:r>
            <a:r>
              <a:rPr lang="en-US" sz="2400">
                <a:cs typeface="Posterama"/>
              </a:rPr>
              <a:t> 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400" err="1">
                <a:cs typeface="Posterama"/>
              </a:rPr>
              <a:t>Antrenare</a:t>
            </a:r>
            <a:r>
              <a:rPr lang="en-US" sz="2400">
                <a:cs typeface="Posterama"/>
              </a:rPr>
              <a:t> 'online'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400" err="1">
                <a:cs typeface="Posterama"/>
              </a:rPr>
              <a:t>Dezvoltat</a:t>
            </a:r>
            <a:r>
              <a:rPr lang="en-US" sz="2400">
                <a:cs typeface="Posterama"/>
              </a:rPr>
              <a:t> de </a:t>
            </a:r>
            <a:r>
              <a:rPr lang="en-US" sz="2400" err="1">
                <a:cs typeface="Posterama"/>
              </a:rPr>
              <a:t>cei</a:t>
            </a:r>
            <a:r>
              <a:rPr lang="en-US" sz="2400">
                <a:cs typeface="Posterama"/>
              </a:rPr>
              <a:t> de la </a:t>
            </a:r>
            <a:r>
              <a:rPr lang="en-US" sz="2400" err="1">
                <a:cs typeface="Posterama"/>
              </a:rPr>
              <a:t>OpenAi</a:t>
            </a:r>
            <a:r>
              <a:rPr lang="en-US" sz="2400">
                <a:cs typeface="Posterama"/>
              </a:rPr>
              <a:t> </a:t>
            </a:r>
            <a:r>
              <a:rPr lang="en-US" sz="2400" err="1">
                <a:cs typeface="Posterama"/>
              </a:rPr>
              <a:t>în</a:t>
            </a:r>
            <a:r>
              <a:rPr lang="en-US" sz="2400">
                <a:cs typeface="Posterama"/>
              </a:rPr>
              <a:t> 2017 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400" err="1">
                <a:cs typeface="Posterama"/>
              </a:rPr>
              <a:t>Utilizat</a:t>
            </a:r>
            <a:r>
              <a:rPr lang="en-US" sz="2400">
                <a:cs typeface="Posterama"/>
              </a:rPr>
              <a:t> de ChatGPT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3281182-8BBB-A021-BED5-5D4A4341C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224" y="1048180"/>
            <a:ext cx="5178583" cy="1325563"/>
          </a:xfrm>
        </p:spPr>
        <p:txBody>
          <a:bodyPr>
            <a:normAutofit fontScale="90000"/>
          </a:bodyPr>
          <a:lstStyle/>
          <a:p>
            <a:r>
              <a:rPr lang="en-US">
                <a:ea typeface="+mj-lt"/>
                <a:cs typeface="+mj-lt"/>
              </a:rPr>
              <a:t>Proximal Policy Optimization</a:t>
            </a:r>
          </a:p>
          <a:p>
            <a:endParaRPr lang="en-US">
              <a:cs typeface="Posteram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F37390B-563B-FA6F-A168-94A401B76CE6}"/>
              </a:ext>
            </a:extLst>
          </p:cNvPr>
          <p:cNvSpPr txBox="1"/>
          <p:nvPr/>
        </p:nvSpPr>
        <p:spPr>
          <a:xfrm>
            <a:off x="6364288" y="6858000"/>
            <a:ext cx="5827712" cy="317500"/>
          </a:xfrm>
          <a:prstGeom prst="rect">
            <a:avLst/>
          </a:prstGeom>
        </p:spPr>
        <p:txBody>
          <a:bodyPr>
            <a:normAutofit fontScale="85000" lnSpcReduction="10000"/>
          </a:bodyPr>
          <a:lstStyle/>
          <a:p>
            <a:r>
              <a:rPr lang="en-US">
                <a:hlinkClick r:id="rId3"/>
              </a:rPr>
              <a:t>This Photo</a:t>
            </a:r>
            <a:r>
              <a:rPr lang="en-US"/>
              <a:t> by Unknown author is licensed under </a:t>
            </a:r>
            <a:r>
              <a:rPr lang="en-US">
                <a:hlinkClick r:id="rId4"/>
              </a:rPr>
              <a:t>CC BY-SA-NC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779987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85AD1A4-666B-44AD-A0EB-0B9D5FAF9A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6E781AF0-B052-41F6-B272-5C055E511D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Freeform: Shape 104">
            <a:extLst>
              <a:ext uri="{FF2B5EF4-FFF2-40B4-BE49-F238E27FC236}">
                <a16:creationId xmlns:a16="http://schemas.microsoft.com/office/drawing/2014/main" id="{3110DF80-7755-48B5-8B8F-47C1B9CE5B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0" cy="4717301"/>
          </a:xfrm>
          <a:custGeom>
            <a:avLst/>
            <a:gdLst>
              <a:gd name="connsiteX0" fmla="*/ 8930642 w 12192000"/>
              <a:gd name="connsiteY0" fmla="*/ 4273734 h 4717301"/>
              <a:gd name="connsiteX1" fmla="*/ 9143134 w 12192000"/>
              <a:gd name="connsiteY1" fmla="*/ 4396362 h 4717301"/>
              <a:gd name="connsiteX2" fmla="*/ 9043549 w 12192000"/>
              <a:gd name="connsiteY2" fmla="*/ 4693978 h 4717301"/>
              <a:gd name="connsiteX3" fmla="*/ 8745984 w 12192000"/>
              <a:gd name="connsiteY3" fmla="*/ 4594249 h 4717301"/>
              <a:gd name="connsiteX4" fmla="*/ 8845568 w 12192000"/>
              <a:gd name="connsiteY4" fmla="*/ 4296634 h 4717301"/>
              <a:gd name="connsiteX5" fmla="*/ 8930642 w 12192000"/>
              <a:gd name="connsiteY5" fmla="*/ 4273734 h 4717301"/>
              <a:gd name="connsiteX6" fmla="*/ 9842642 w 12192000"/>
              <a:gd name="connsiteY6" fmla="*/ 3718743 h 4717301"/>
              <a:gd name="connsiteX7" fmla="*/ 10272210 w 12192000"/>
              <a:gd name="connsiteY7" fmla="*/ 3966645 h 4717301"/>
              <a:gd name="connsiteX8" fmla="*/ 10070896 w 12192000"/>
              <a:gd name="connsiteY8" fmla="*/ 4568292 h 4717301"/>
              <a:gd name="connsiteX9" fmla="*/ 9469346 w 12192000"/>
              <a:gd name="connsiteY9" fmla="*/ 4366686 h 4717301"/>
              <a:gd name="connsiteX10" fmla="*/ 9670660 w 12192000"/>
              <a:gd name="connsiteY10" fmla="*/ 3765038 h 4717301"/>
              <a:gd name="connsiteX11" fmla="*/ 9842642 w 12192000"/>
              <a:gd name="connsiteY11" fmla="*/ 3718743 h 4717301"/>
              <a:gd name="connsiteX12" fmla="*/ 0 w 12192000"/>
              <a:gd name="connsiteY12" fmla="*/ 0 h 4717301"/>
              <a:gd name="connsiteX13" fmla="*/ 12192000 w 12192000"/>
              <a:gd name="connsiteY13" fmla="*/ 0 h 4717301"/>
              <a:gd name="connsiteX14" fmla="*/ 12192000 w 12192000"/>
              <a:gd name="connsiteY14" fmla="*/ 3369891 h 4717301"/>
              <a:gd name="connsiteX15" fmla="*/ 12124015 w 12192000"/>
              <a:gd name="connsiteY15" fmla="*/ 3410713 h 4717301"/>
              <a:gd name="connsiteX16" fmla="*/ 11077457 w 12192000"/>
              <a:gd name="connsiteY16" fmla="*/ 3501725 h 4717301"/>
              <a:gd name="connsiteX17" fmla="*/ 9867246 w 12192000"/>
              <a:gd name="connsiteY17" fmla="*/ 3351592 h 4717301"/>
              <a:gd name="connsiteX18" fmla="*/ 8994802 w 12192000"/>
              <a:gd name="connsiteY18" fmla="*/ 3878378 h 4717301"/>
              <a:gd name="connsiteX19" fmla="*/ 6994655 w 12192000"/>
              <a:gd name="connsiteY19" fmla="*/ 4335637 h 4717301"/>
              <a:gd name="connsiteX20" fmla="*/ 6287534 w 12192000"/>
              <a:gd name="connsiteY20" fmla="*/ 3714199 h 4717301"/>
              <a:gd name="connsiteX21" fmla="*/ 4392596 w 12192000"/>
              <a:gd name="connsiteY21" fmla="*/ 3392344 h 4717301"/>
              <a:gd name="connsiteX22" fmla="*/ 3014500 w 12192000"/>
              <a:gd name="connsiteY22" fmla="*/ 4100222 h 4717301"/>
              <a:gd name="connsiteX23" fmla="*/ 86414 w 12192000"/>
              <a:gd name="connsiteY23" fmla="*/ 3903305 h 4717301"/>
              <a:gd name="connsiteX24" fmla="*/ 0 w 12192000"/>
              <a:gd name="connsiteY24" fmla="*/ 3840566 h 4717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2192000" h="4717301">
                <a:moveTo>
                  <a:pt x="8930642" y="4273734"/>
                </a:moveTo>
                <a:cubicBezTo>
                  <a:pt x="9016941" y="4268381"/>
                  <a:pt x="9102130" y="4314070"/>
                  <a:pt x="9143134" y="4396362"/>
                </a:cubicBezTo>
                <a:cubicBezTo>
                  <a:pt x="9197806" y="4506087"/>
                  <a:pt x="9153221" y="4639333"/>
                  <a:pt x="9043549" y="4693978"/>
                </a:cubicBezTo>
                <a:cubicBezTo>
                  <a:pt x="8933879" y="4748622"/>
                  <a:pt x="8800655" y="4703973"/>
                  <a:pt x="8745984" y="4594249"/>
                </a:cubicBezTo>
                <a:cubicBezTo>
                  <a:pt x="8691311" y="4484525"/>
                  <a:pt x="8735897" y="4351279"/>
                  <a:pt x="8845568" y="4296634"/>
                </a:cubicBezTo>
                <a:cubicBezTo>
                  <a:pt x="8872986" y="4282973"/>
                  <a:pt x="8901875" y="4275517"/>
                  <a:pt x="8930642" y="4273734"/>
                </a:cubicBezTo>
                <a:close/>
                <a:moveTo>
                  <a:pt x="9842642" y="3718743"/>
                </a:moveTo>
                <a:cubicBezTo>
                  <a:pt x="10017101" y="3707923"/>
                  <a:pt x="10189318" y="3800286"/>
                  <a:pt x="10272210" y="3966645"/>
                </a:cubicBezTo>
                <a:cubicBezTo>
                  <a:pt x="10382732" y="4188458"/>
                  <a:pt x="10292600" y="4457825"/>
                  <a:pt x="10070896" y="4568292"/>
                </a:cubicBezTo>
                <a:cubicBezTo>
                  <a:pt x="9849191" y="4678760"/>
                  <a:pt x="9579867" y="4588498"/>
                  <a:pt x="9469346" y="4366686"/>
                </a:cubicBezTo>
                <a:cubicBezTo>
                  <a:pt x="9358824" y="4144873"/>
                  <a:pt x="9448956" y="3875506"/>
                  <a:pt x="9670660" y="3765038"/>
                </a:cubicBezTo>
                <a:cubicBezTo>
                  <a:pt x="9726087" y="3737421"/>
                  <a:pt x="9784490" y="3722349"/>
                  <a:pt x="9842642" y="3718743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3369891"/>
                </a:lnTo>
                <a:lnTo>
                  <a:pt x="12124015" y="3410713"/>
                </a:lnTo>
                <a:cubicBezTo>
                  <a:pt x="11792041" y="3581538"/>
                  <a:pt x="11443617" y="3577252"/>
                  <a:pt x="11077457" y="3501725"/>
                </a:cubicBezTo>
                <a:cubicBezTo>
                  <a:pt x="10679189" y="3419860"/>
                  <a:pt x="10271734" y="3358281"/>
                  <a:pt x="9867246" y="3351592"/>
                </a:cubicBezTo>
                <a:cubicBezTo>
                  <a:pt x="9492336" y="3345611"/>
                  <a:pt x="9239136" y="3626329"/>
                  <a:pt x="8994802" y="3878378"/>
                </a:cubicBezTo>
                <a:cubicBezTo>
                  <a:pt x="8385954" y="4506678"/>
                  <a:pt x="7695268" y="4690742"/>
                  <a:pt x="6994655" y="4335637"/>
                </a:cubicBezTo>
                <a:cubicBezTo>
                  <a:pt x="6722938" y="4197922"/>
                  <a:pt x="6494843" y="3948626"/>
                  <a:pt x="6287534" y="3714199"/>
                </a:cubicBezTo>
                <a:cubicBezTo>
                  <a:pt x="5731733" y="3085491"/>
                  <a:pt x="5043559" y="3067499"/>
                  <a:pt x="4392596" y="3392344"/>
                </a:cubicBezTo>
                <a:cubicBezTo>
                  <a:pt x="3930423" y="3623867"/>
                  <a:pt x="3492022" y="3908604"/>
                  <a:pt x="3014500" y="4100222"/>
                </a:cubicBezTo>
                <a:cubicBezTo>
                  <a:pt x="1977820" y="4518409"/>
                  <a:pt x="973242" y="4499486"/>
                  <a:pt x="86414" y="3903305"/>
                </a:cubicBezTo>
                <a:lnTo>
                  <a:pt x="0" y="384056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71C2181-0937-9701-BBB0-201F1AF53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012" y="4967478"/>
            <a:ext cx="5910470" cy="1625875"/>
          </a:xfrm>
        </p:spPr>
        <p:txBody>
          <a:bodyPr anchor="ctr">
            <a:normAutofit/>
          </a:bodyPr>
          <a:lstStyle/>
          <a:p>
            <a:r>
              <a:rPr lang="en-US">
                <a:ea typeface="+mj-lt"/>
                <a:cs typeface="+mj-lt"/>
              </a:rPr>
              <a:t>Proximal Policy Optimization</a:t>
            </a:r>
          </a:p>
          <a:p>
            <a:endParaRPr lang="en-US">
              <a:cs typeface="Posterama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323ACD5-908B-C5A6-6A7D-D1883FE115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7352" y="3755002"/>
            <a:ext cx="5978107" cy="3105052"/>
          </a:xfr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>
              <a:lnSpc>
                <a:spcPct val="100000"/>
              </a:lnSpc>
            </a:pPr>
            <a:endParaRPr lang="en-US" sz="2400" i="1">
              <a:latin typeface="Posterama"/>
              <a:cs typeface="Posterama"/>
            </a:endParaRPr>
          </a:p>
          <a:p>
            <a:pPr marL="342900" indent="-342900">
              <a:lnSpc>
                <a:spcPct val="100000"/>
              </a:lnSpc>
              <a:buFont typeface="Arial" panose="020B0504020202020204" pitchFamily="34" charset="0"/>
              <a:buChar char="•"/>
            </a:pPr>
            <a:r>
              <a:rPr lang="en-US" sz="2400">
                <a:latin typeface="Posterama"/>
                <a:cs typeface="Posterama"/>
              </a:rPr>
              <a:t>2 </a:t>
            </a:r>
            <a:r>
              <a:rPr lang="en-US" sz="2400" err="1">
                <a:latin typeface="Posterama"/>
                <a:cs typeface="Posterama"/>
              </a:rPr>
              <a:t>rețele</a:t>
            </a:r>
            <a:r>
              <a:rPr lang="en-US" sz="2400">
                <a:latin typeface="Posterama"/>
                <a:cs typeface="Posterama"/>
              </a:rPr>
              <a:t> </a:t>
            </a:r>
            <a:r>
              <a:rPr lang="en-US" sz="2400" err="1">
                <a:latin typeface="Posterama"/>
                <a:cs typeface="Posterama"/>
              </a:rPr>
              <a:t>neurale</a:t>
            </a:r>
            <a:r>
              <a:rPr lang="en-US" sz="2400">
                <a:latin typeface="Posterama"/>
                <a:cs typeface="Posterama"/>
              </a:rPr>
              <a:t> </a:t>
            </a:r>
            <a:r>
              <a:rPr lang="en-US" sz="2400" err="1">
                <a:latin typeface="Posterama"/>
                <a:cs typeface="Posterama"/>
              </a:rPr>
              <a:t>antrenate</a:t>
            </a:r>
            <a:r>
              <a:rPr lang="en-US" sz="2400">
                <a:latin typeface="Posterama"/>
                <a:cs typeface="Posterama"/>
              </a:rPr>
              <a:t> </a:t>
            </a:r>
            <a:r>
              <a:rPr lang="en-US" sz="2400" err="1">
                <a:latin typeface="Posterama"/>
                <a:cs typeface="Posterama"/>
              </a:rPr>
              <a:t>în</a:t>
            </a:r>
            <a:r>
              <a:rPr lang="en-US" sz="2400">
                <a:latin typeface="Posterama"/>
                <a:cs typeface="Posterama"/>
              </a:rPr>
              <a:t> </a:t>
            </a:r>
            <a:r>
              <a:rPr lang="en-US" sz="2400" err="1">
                <a:latin typeface="Posterama"/>
                <a:cs typeface="Posterama"/>
              </a:rPr>
              <a:t>paralel</a:t>
            </a:r>
            <a:endParaRPr lang="en-US" sz="2400">
              <a:latin typeface="Posterama"/>
              <a:cs typeface="Posterama"/>
            </a:endParaRPr>
          </a:p>
          <a:p>
            <a:pPr marL="571500" lvl="1" indent="-342900">
              <a:lnSpc>
                <a:spcPct val="100000"/>
              </a:lnSpc>
              <a:buFont typeface="Courier New" panose="020B0504020202020204" pitchFamily="34" charset="0"/>
              <a:buChar char="o"/>
            </a:pPr>
            <a:r>
              <a:rPr lang="en-US" sz="2400">
                <a:solidFill>
                  <a:schemeClr val="accent1">
                    <a:lumMod val="50000"/>
                  </a:schemeClr>
                </a:solidFill>
                <a:latin typeface="Posterama"/>
                <a:cs typeface="Posterama"/>
              </a:rPr>
              <a:t>Actor </a:t>
            </a:r>
            <a:r>
              <a:rPr lang="en-US" sz="2400">
                <a:latin typeface="Posterama"/>
                <a:cs typeface="Posterama"/>
              </a:rPr>
              <a:t>= </a:t>
            </a:r>
            <a:r>
              <a:rPr lang="en-US" sz="2400" err="1">
                <a:latin typeface="Posterama"/>
                <a:cs typeface="Posterama"/>
              </a:rPr>
              <a:t>estimează</a:t>
            </a:r>
            <a:r>
              <a:rPr lang="en-US" sz="2400">
                <a:latin typeface="Posterama"/>
                <a:cs typeface="Posterama"/>
              </a:rPr>
              <a:t> </a:t>
            </a:r>
            <a:r>
              <a:rPr lang="en-US" sz="2400" err="1">
                <a:latin typeface="Posterama"/>
                <a:cs typeface="Posterama"/>
              </a:rPr>
              <a:t>funcția</a:t>
            </a:r>
            <a:r>
              <a:rPr lang="en-US" sz="2400">
                <a:latin typeface="Posterama"/>
                <a:cs typeface="Posterama"/>
              </a:rPr>
              <a:t> </a:t>
            </a:r>
            <a:r>
              <a:rPr lang="en-US" sz="2400">
                <a:latin typeface="Posterama"/>
                <a:ea typeface="+mn-lt"/>
                <a:cs typeface="+mn-lt"/>
              </a:rPr>
              <a:t>π (policy) </a:t>
            </a:r>
            <a:r>
              <a:rPr lang="en-US" sz="2400" err="1">
                <a:latin typeface="Posterama"/>
                <a:ea typeface="+mn-lt"/>
                <a:cs typeface="+mn-lt"/>
              </a:rPr>
              <a:t>și</a:t>
            </a:r>
            <a:r>
              <a:rPr lang="en-US" sz="2400">
                <a:latin typeface="Posterama"/>
                <a:ea typeface="+mn-lt"/>
                <a:cs typeface="+mn-lt"/>
              </a:rPr>
              <a:t> </a:t>
            </a:r>
            <a:r>
              <a:rPr lang="en-US" sz="2400" err="1">
                <a:latin typeface="Posterama"/>
                <a:ea typeface="+mn-lt"/>
                <a:cs typeface="+mn-lt"/>
              </a:rPr>
              <a:t>ia</a:t>
            </a:r>
            <a:r>
              <a:rPr lang="en-US" sz="2400">
                <a:latin typeface="Posterama"/>
                <a:ea typeface="+mn-lt"/>
                <a:cs typeface="+mn-lt"/>
              </a:rPr>
              <a:t> </a:t>
            </a:r>
            <a:r>
              <a:rPr lang="en-US" sz="2400" err="1">
                <a:latin typeface="Posterama"/>
                <a:ea typeface="+mn-lt"/>
                <a:cs typeface="+mn-lt"/>
              </a:rPr>
              <a:t>anumite</a:t>
            </a:r>
            <a:r>
              <a:rPr lang="en-US" sz="2400">
                <a:latin typeface="Posterama"/>
                <a:ea typeface="+mn-lt"/>
                <a:cs typeface="+mn-lt"/>
              </a:rPr>
              <a:t> </a:t>
            </a:r>
            <a:r>
              <a:rPr lang="en-US" sz="2400" err="1">
                <a:latin typeface="Posterama"/>
                <a:ea typeface="+mn-lt"/>
                <a:cs typeface="+mn-lt"/>
              </a:rPr>
              <a:t>acțiuni</a:t>
            </a:r>
            <a:r>
              <a:rPr lang="en-US" sz="2400">
                <a:latin typeface="Posterama"/>
                <a:ea typeface="+mn-lt"/>
                <a:cs typeface="+mn-lt"/>
              </a:rPr>
              <a:t> </a:t>
            </a:r>
            <a:r>
              <a:rPr lang="en-US" sz="2400" err="1">
                <a:latin typeface="Posterama"/>
                <a:ea typeface="+mn-lt"/>
                <a:cs typeface="+mn-lt"/>
              </a:rPr>
              <a:t>ținînd</a:t>
            </a:r>
            <a:r>
              <a:rPr lang="en-US" sz="2400">
                <a:latin typeface="Posterama"/>
                <a:ea typeface="+mn-lt"/>
                <a:cs typeface="+mn-lt"/>
              </a:rPr>
              <a:t> </a:t>
            </a:r>
            <a:r>
              <a:rPr lang="en-US" sz="2400" err="1">
                <a:latin typeface="Posterama"/>
                <a:ea typeface="+mn-lt"/>
                <a:cs typeface="+mn-lt"/>
              </a:rPr>
              <a:t>cont</a:t>
            </a:r>
            <a:r>
              <a:rPr lang="en-US" sz="2400">
                <a:latin typeface="Posterama"/>
                <a:ea typeface="+mn-lt"/>
                <a:cs typeface="+mn-lt"/>
              </a:rPr>
              <a:t> de stare</a:t>
            </a:r>
            <a:endParaRPr lang="en-US" sz="2400">
              <a:latin typeface="Posterama"/>
              <a:ea typeface="+mn-lt"/>
              <a:cs typeface="Posterama"/>
            </a:endParaRPr>
          </a:p>
          <a:p>
            <a:pPr marL="571500" lvl="1" indent="-342900">
              <a:lnSpc>
                <a:spcPct val="100000"/>
              </a:lnSpc>
              <a:buFont typeface="Courier New" panose="020B0504020202020204" pitchFamily="34" charset="0"/>
              <a:buChar char="o"/>
            </a:pPr>
            <a:r>
              <a:rPr lang="en-US" sz="2400">
                <a:solidFill>
                  <a:schemeClr val="accent4">
                    <a:lumMod val="75000"/>
                  </a:schemeClr>
                </a:solidFill>
                <a:latin typeface="Posterama"/>
              </a:rPr>
              <a:t>Critic </a:t>
            </a:r>
            <a:r>
              <a:rPr lang="en-US" sz="2400">
                <a:latin typeface="Posterama"/>
              </a:rPr>
              <a:t>= </a:t>
            </a:r>
            <a:r>
              <a:rPr lang="en-US" sz="2400" err="1">
                <a:latin typeface="Posterama"/>
              </a:rPr>
              <a:t>estimează</a:t>
            </a:r>
            <a:r>
              <a:rPr lang="en-US" sz="2400">
                <a:latin typeface="Posterama"/>
              </a:rPr>
              <a:t> </a:t>
            </a:r>
            <a:r>
              <a:rPr lang="en-US" sz="2400" err="1">
                <a:latin typeface="Posterama"/>
              </a:rPr>
              <a:t>funcția</a:t>
            </a:r>
            <a:r>
              <a:rPr lang="en-US" sz="2400">
                <a:latin typeface="Posterama"/>
              </a:rPr>
              <a:t> V (value) </a:t>
            </a:r>
            <a:r>
              <a:rPr lang="en-US" sz="2400" err="1">
                <a:latin typeface="Posterama"/>
              </a:rPr>
              <a:t>și</a:t>
            </a:r>
            <a:r>
              <a:rPr lang="en-US" sz="2400">
                <a:latin typeface="Posterama"/>
              </a:rPr>
              <a:t> </a:t>
            </a:r>
            <a:r>
              <a:rPr lang="en-US" sz="2400" err="1">
                <a:latin typeface="Posterama"/>
              </a:rPr>
              <a:t>pentru</a:t>
            </a:r>
            <a:r>
              <a:rPr lang="en-US" sz="2400">
                <a:latin typeface="Posterama"/>
              </a:rPr>
              <a:t> o stare </a:t>
            </a:r>
            <a:r>
              <a:rPr lang="en-US" sz="2400" err="1">
                <a:latin typeface="Posterama"/>
              </a:rPr>
              <a:t>calculează</a:t>
            </a:r>
            <a:r>
              <a:rPr lang="en-US" sz="2400">
                <a:latin typeface="Posterama"/>
              </a:rPr>
              <a:t> </a:t>
            </a:r>
            <a:r>
              <a:rPr lang="en-US" sz="2400" err="1">
                <a:latin typeface="Posterama"/>
              </a:rPr>
              <a:t>rewardul</a:t>
            </a:r>
            <a:r>
              <a:rPr lang="en-US" sz="2400">
                <a:latin typeface="Posterama"/>
              </a:rPr>
              <a:t> </a:t>
            </a:r>
            <a:r>
              <a:rPr lang="en-US" sz="2400" err="1">
                <a:latin typeface="Posterama"/>
              </a:rPr>
              <a:t>pornind</a:t>
            </a:r>
            <a:r>
              <a:rPr lang="en-US" sz="2400">
                <a:latin typeface="Posterama"/>
              </a:rPr>
              <a:t> de la </a:t>
            </a:r>
            <a:r>
              <a:rPr lang="en-US" sz="2400" err="1">
                <a:latin typeface="Posterama"/>
              </a:rPr>
              <a:t>ea</a:t>
            </a:r>
            <a:endParaRPr lang="en-US" sz="2400" err="1">
              <a:solidFill>
                <a:schemeClr val="accent1">
                  <a:lumMod val="50000"/>
                </a:schemeClr>
              </a:solidFill>
              <a:latin typeface="Posterama"/>
              <a:cs typeface="Posterama"/>
            </a:endParaRPr>
          </a:p>
        </p:txBody>
      </p:sp>
      <p:pic>
        <p:nvPicPr>
          <p:cNvPr id="16" name="Picture 15" descr="A diagram of a market&#10;&#10;Description automatically generated">
            <a:extLst>
              <a:ext uri="{FF2B5EF4-FFF2-40B4-BE49-F238E27FC236}">
                <a16:creationId xmlns:a16="http://schemas.microsoft.com/office/drawing/2014/main" id="{F63A77FE-64C7-B8A0-8D7B-725F38F008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329" r="438" b="287"/>
          <a:stretch/>
        </p:blipFill>
        <p:spPr>
          <a:xfrm>
            <a:off x="2654137" y="429884"/>
            <a:ext cx="6801568" cy="2596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614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3AACEE0-B5D1-B42A-7237-FCC280FE14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" name="Background Fill">
            <a:extLst>
              <a:ext uri="{FF2B5EF4-FFF2-40B4-BE49-F238E27FC236}">
                <a16:creationId xmlns:a16="http://schemas.microsoft.com/office/drawing/2014/main" id="{48F705EF-A8CF-8B13-F212-281E57DDDF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6D415D72-254C-0412-7E89-B37EC046E5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Freeform: Shape 104">
            <a:extLst>
              <a:ext uri="{FF2B5EF4-FFF2-40B4-BE49-F238E27FC236}">
                <a16:creationId xmlns:a16="http://schemas.microsoft.com/office/drawing/2014/main" id="{321F1F03-2D84-1ED4-F750-0A4CA6D06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0" cy="4717301"/>
          </a:xfrm>
          <a:custGeom>
            <a:avLst/>
            <a:gdLst>
              <a:gd name="connsiteX0" fmla="*/ 8930642 w 12192000"/>
              <a:gd name="connsiteY0" fmla="*/ 4273734 h 4717301"/>
              <a:gd name="connsiteX1" fmla="*/ 9143134 w 12192000"/>
              <a:gd name="connsiteY1" fmla="*/ 4396362 h 4717301"/>
              <a:gd name="connsiteX2" fmla="*/ 9043549 w 12192000"/>
              <a:gd name="connsiteY2" fmla="*/ 4693978 h 4717301"/>
              <a:gd name="connsiteX3" fmla="*/ 8745984 w 12192000"/>
              <a:gd name="connsiteY3" fmla="*/ 4594249 h 4717301"/>
              <a:gd name="connsiteX4" fmla="*/ 8845568 w 12192000"/>
              <a:gd name="connsiteY4" fmla="*/ 4296634 h 4717301"/>
              <a:gd name="connsiteX5" fmla="*/ 8930642 w 12192000"/>
              <a:gd name="connsiteY5" fmla="*/ 4273734 h 4717301"/>
              <a:gd name="connsiteX6" fmla="*/ 9842642 w 12192000"/>
              <a:gd name="connsiteY6" fmla="*/ 3718743 h 4717301"/>
              <a:gd name="connsiteX7" fmla="*/ 10272210 w 12192000"/>
              <a:gd name="connsiteY7" fmla="*/ 3966645 h 4717301"/>
              <a:gd name="connsiteX8" fmla="*/ 10070896 w 12192000"/>
              <a:gd name="connsiteY8" fmla="*/ 4568292 h 4717301"/>
              <a:gd name="connsiteX9" fmla="*/ 9469346 w 12192000"/>
              <a:gd name="connsiteY9" fmla="*/ 4366686 h 4717301"/>
              <a:gd name="connsiteX10" fmla="*/ 9670660 w 12192000"/>
              <a:gd name="connsiteY10" fmla="*/ 3765038 h 4717301"/>
              <a:gd name="connsiteX11" fmla="*/ 9842642 w 12192000"/>
              <a:gd name="connsiteY11" fmla="*/ 3718743 h 4717301"/>
              <a:gd name="connsiteX12" fmla="*/ 0 w 12192000"/>
              <a:gd name="connsiteY12" fmla="*/ 0 h 4717301"/>
              <a:gd name="connsiteX13" fmla="*/ 12192000 w 12192000"/>
              <a:gd name="connsiteY13" fmla="*/ 0 h 4717301"/>
              <a:gd name="connsiteX14" fmla="*/ 12192000 w 12192000"/>
              <a:gd name="connsiteY14" fmla="*/ 3369891 h 4717301"/>
              <a:gd name="connsiteX15" fmla="*/ 12124015 w 12192000"/>
              <a:gd name="connsiteY15" fmla="*/ 3410713 h 4717301"/>
              <a:gd name="connsiteX16" fmla="*/ 11077457 w 12192000"/>
              <a:gd name="connsiteY16" fmla="*/ 3501725 h 4717301"/>
              <a:gd name="connsiteX17" fmla="*/ 9867246 w 12192000"/>
              <a:gd name="connsiteY17" fmla="*/ 3351592 h 4717301"/>
              <a:gd name="connsiteX18" fmla="*/ 8994802 w 12192000"/>
              <a:gd name="connsiteY18" fmla="*/ 3878378 h 4717301"/>
              <a:gd name="connsiteX19" fmla="*/ 6994655 w 12192000"/>
              <a:gd name="connsiteY19" fmla="*/ 4335637 h 4717301"/>
              <a:gd name="connsiteX20" fmla="*/ 6287534 w 12192000"/>
              <a:gd name="connsiteY20" fmla="*/ 3714199 h 4717301"/>
              <a:gd name="connsiteX21" fmla="*/ 4392596 w 12192000"/>
              <a:gd name="connsiteY21" fmla="*/ 3392344 h 4717301"/>
              <a:gd name="connsiteX22" fmla="*/ 3014500 w 12192000"/>
              <a:gd name="connsiteY22" fmla="*/ 4100222 h 4717301"/>
              <a:gd name="connsiteX23" fmla="*/ 86414 w 12192000"/>
              <a:gd name="connsiteY23" fmla="*/ 3903305 h 4717301"/>
              <a:gd name="connsiteX24" fmla="*/ 0 w 12192000"/>
              <a:gd name="connsiteY24" fmla="*/ 3840566 h 4717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2192000" h="4717301">
                <a:moveTo>
                  <a:pt x="8930642" y="4273734"/>
                </a:moveTo>
                <a:cubicBezTo>
                  <a:pt x="9016941" y="4268381"/>
                  <a:pt x="9102130" y="4314070"/>
                  <a:pt x="9143134" y="4396362"/>
                </a:cubicBezTo>
                <a:cubicBezTo>
                  <a:pt x="9197806" y="4506087"/>
                  <a:pt x="9153221" y="4639333"/>
                  <a:pt x="9043549" y="4693978"/>
                </a:cubicBezTo>
                <a:cubicBezTo>
                  <a:pt x="8933879" y="4748622"/>
                  <a:pt x="8800655" y="4703973"/>
                  <a:pt x="8745984" y="4594249"/>
                </a:cubicBezTo>
                <a:cubicBezTo>
                  <a:pt x="8691311" y="4484525"/>
                  <a:pt x="8735897" y="4351279"/>
                  <a:pt x="8845568" y="4296634"/>
                </a:cubicBezTo>
                <a:cubicBezTo>
                  <a:pt x="8872986" y="4282973"/>
                  <a:pt x="8901875" y="4275517"/>
                  <a:pt x="8930642" y="4273734"/>
                </a:cubicBezTo>
                <a:close/>
                <a:moveTo>
                  <a:pt x="9842642" y="3718743"/>
                </a:moveTo>
                <a:cubicBezTo>
                  <a:pt x="10017101" y="3707923"/>
                  <a:pt x="10189318" y="3800286"/>
                  <a:pt x="10272210" y="3966645"/>
                </a:cubicBezTo>
                <a:cubicBezTo>
                  <a:pt x="10382732" y="4188458"/>
                  <a:pt x="10292600" y="4457825"/>
                  <a:pt x="10070896" y="4568292"/>
                </a:cubicBezTo>
                <a:cubicBezTo>
                  <a:pt x="9849191" y="4678760"/>
                  <a:pt x="9579867" y="4588498"/>
                  <a:pt x="9469346" y="4366686"/>
                </a:cubicBezTo>
                <a:cubicBezTo>
                  <a:pt x="9358824" y="4144873"/>
                  <a:pt x="9448956" y="3875506"/>
                  <a:pt x="9670660" y="3765038"/>
                </a:cubicBezTo>
                <a:cubicBezTo>
                  <a:pt x="9726087" y="3737421"/>
                  <a:pt x="9784490" y="3722349"/>
                  <a:pt x="9842642" y="3718743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3369891"/>
                </a:lnTo>
                <a:lnTo>
                  <a:pt x="12124015" y="3410713"/>
                </a:lnTo>
                <a:cubicBezTo>
                  <a:pt x="11792041" y="3581538"/>
                  <a:pt x="11443617" y="3577252"/>
                  <a:pt x="11077457" y="3501725"/>
                </a:cubicBezTo>
                <a:cubicBezTo>
                  <a:pt x="10679189" y="3419860"/>
                  <a:pt x="10271734" y="3358281"/>
                  <a:pt x="9867246" y="3351592"/>
                </a:cubicBezTo>
                <a:cubicBezTo>
                  <a:pt x="9492336" y="3345611"/>
                  <a:pt x="9239136" y="3626329"/>
                  <a:pt x="8994802" y="3878378"/>
                </a:cubicBezTo>
                <a:cubicBezTo>
                  <a:pt x="8385954" y="4506678"/>
                  <a:pt x="7695268" y="4690742"/>
                  <a:pt x="6994655" y="4335637"/>
                </a:cubicBezTo>
                <a:cubicBezTo>
                  <a:pt x="6722938" y="4197922"/>
                  <a:pt x="6494843" y="3948626"/>
                  <a:pt x="6287534" y="3714199"/>
                </a:cubicBezTo>
                <a:cubicBezTo>
                  <a:pt x="5731733" y="3085491"/>
                  <a:pt x="5043559" y="3067499"/>
                  <a:pt x="4392596" y="3392344"/>
                </a:cubicBezTo>
                <a:cubicBezTo>
                  <a:pt x="3930423" y="3623867"/>
                  <a:pt x="3492022" y="3908604"/>
                  <a:pt x="3014500" y="4100222"/>
                </a:cubicBezTo>
                <a:cubicBezTo>
                  <a:pt x="1977820" y="4518409"/>
                  <a:pt x="973242" y="4499486"/>
                  <a:pt x="86414" y="3903305"/>
                </a:cubicBezTo>
                <a:lnTo>
                  <a:pt x="0" y="384056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EC6D9D3-322B-E499-3D84-D8EBE7EC03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012" y="4967478"/>
            <a:ext cx="5910470" cy="1625875"/>
          </a:xfrm>
        </p:spPr>
        <p:txBody>
          <a:bodyPr anchor="ctr">
            <a:normAutofit/>
          </a:bodyPr>
          <a:lstStyle/>
          <a:p>
            <a:r>
              <a:rPr lang="en-US">
                <a:ea typeface="+mj-lt"/>
                <a:cs typeface="+mj-lt"/>
              </a:rPr>
              <a:t>Policy </a:t>
            </a:r>
            <a:br>
              <a:rPr lang="en-US">
                <a:ea typeface="+mj-lt"/>
                <a:cs typeface="+mj-lt"/>
              </a:rPr>
            </a:br>
            <a:r>
              <a:rPr lang="en-US">
                <a:ea typeface="+mj-lt"/>
                <a:cs typeface="+mj-lt"/>
              </a:rPr>
              <a:t>Gradient</a:t>
            </a:r>
          </a:p>
          <a:p>
            <a:endParaRPr lang="en-US">
              <a:cs typeface="Posterama"/>
            </a:endParaRPr>
          </a:p>
        </p:txBody>
      </p:sp>
      <p:pic>
        <p:nvPicPr>
          <p:cNvPr id="9" name="Content Placeholder 8" descr="A close up of a text&#10;&#10;Description automatically generated">
            <a:extLst>
              <a:ext uri="{FF2B5EF4-FFF2-40B4-BE49-F238E27FC236}">
                <a16:creationId xmlns:a16="http://schemas.microsoft.com/office/drawing/2014/main" id="{AD8A729F-5B9A-076A-D9AE-4AFBE97DB8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1714" y="855496"/>
            <a:ext cx="9009529" cy="1713229"/>
          </a:xfr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2B4C6AB-6090-EB10-9634-B75DE83AF0D2}"/>
              </a:ext>
            </a:extLst>
          </p:cNvPr>
          <p:cNvSpPr/>
          <p:nvPr/>
        </p:nvSpPr>
        <p:spPr>
          <a:xfrm>
            <a:off x="7010399" y="1273628"/>
            <a:ext cx="2438400" cy="881742"/>
          </a:xfrm>
          <a:prstGeom prst="rect">
            <a:avLst/>
          </a:prstGeom>
          <a:noFill/>
          <a:ln w="571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D46359D-A474-3FF3-77D9-63FD395A216F}"/>
              </a:ext>
            </a:extLst>
          </p:cNvPr>
          <p:cNvSpPr/>
          <p:nvPr/>
        </p:nvSpPr>
        <p:spPr>
          <a:xfrm>
            <a:off x="9514113" y="1273628"/>
            <a:ext cx="783771" cy="838200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ED43758-4E87-41FE-55EC-94899477365B}"/>
              </a:ext>
            </a:extLst>
          </p:cNvPr>
          <p:cNvCxnSpPr/>
          <p:nvPr/>
        </p:nvCxnSpPr>
        <p:spPr>
          <a:xfrm flipV="1">
            <a:off x="5431972" y="2264229"/>
            <a:ext cx="2383970" cy="2373083"/>
          </a:xfrm>
          <a:prstGeom prst="straightConnector1">
            <a:avLst/>
          </a:prstGeom>
          <a:ln w="571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C1027B9-9B7D-2DBB-46F2-0BE0669E557A}"/>
              </a:ext>
            </a:extLst>
          </p:cNvPr>
          <p:cNvCxnSpPr>
            <a:cxnSpLocks/>
          </p:cNvCxnSpPr>
          <p:nvPr/>
        </p:nvCxnSpPr>
        <p:spPr>
          <a:xfrm flipV="1">
            <a:off x="9710056" y="2209801"/>
            <a:ext cx="130628" cy="2046511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Subtitle 2">
            <a:extLst>
              <a:ext uri="{FF2B5EF4-FFF2-40B4-BE49-F238E27FC236}">
                <a16:creationId xmlns:a16="http://schemas.microsoft.com/office/drawing/2014/main" id="{A4ADAC95-5349-55D8-2E0A-F14A8DA7CBC2}"/>
              </a:ext>
            </a:extLst>
          </p:cNvPr>
          <p:cNvSpPr txBox="1">
            <a:spLocks/>
          </p:cNvSpPr>
          <p:nvPr/>
        </p:nvSpPr>
        <p:spPr>
          <a:xfrm>
            <a:off x="3201753" y="3820316"/>
            <a:ext cx="4089434" cy="229950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endParaRPr lang="en-US" sz="2400" i="1">
              <a:latin typeface="Posterama"/>
              <a:cs typeface="Posterama"/>
            </a:endParaRPr>
          </a:p>
          <a:p>
            <a:pPr marL="342900" indent="-342900">
              <a:lnSpc>
                <a:spcPct val="100000"/>
              </a:lnSpc>
              <a:buFont typeface="Arial" panose="020B0504020202020204" pitchFamily="34" charset="0"/>
              <a:buChar char="•"/>
            </a:pPr>
            <a:r>
              <a:rPr lang="en-US" sz="2400" err="1">
                <a:solidFill>
                  <a:srgbClr val="000000"/>
                </a:solidFill>
                <a:latin typeface="Posterama"/>
                <a:cs typeface="Posterama"/>
              </a:rPr>
              <a:t>Probabilitățile</a:t>
            </a:r>
            <a:r>
              <a:rPr lang="en-US" sz="2400">
                <a:solidFill>
                  <a:srgbClr val="000000"/>
                </a:solidFill>
                <a:latin typeface="Posterama"/>
                <a:cs typeface="Posterama"/>
              </a:rPr>
              <a:t> din </a:t>
            </a:r>
            <a:r>
              <a:rPr lang="en-US" sz="2400" err="1">
                <a:solidFill>
                  <a:srgbClr val="000000"/>
                </a:solidFill>
                <a:latin typeface="Posterama"/>
                <a:cs typeface="Posterama"/>
              </a:rPr>
              <a:t>outputul</a:t>
            </a:r>
            <a:r>
              <a:rPr lang="en-US" sz="2400">
                <a:solidFill>
                  <a:srgbClr val="000000"/>
                </a:solidFill>
                <a:latin typeface="Posterama"/>
                <a:cs typeface="Posterama"/>
              </a:rPr>
              <a:t> </a:t>
            </a:r>
            <a:r>
              <a:rPr lang="en-US" sz="2400" err="1">
                <a:solidFill>
                  <a:srgbClr val="000000"/>
                </a:solidFill>
                <a:latin typeface="Posterama"/>
                <a:cs typeface="Posterama"/>
              </a:rPr>
              <a:t>rețelei</a:t>
            </a:r>
            <a:r>
              <a:rPr lang="en-US" sz="2400">
                <a:solidFill>
                  <a:srgbClr val="000000"/>
                </a:solidFill>
                <a:latin typeface="Posterama"/>
                <a:cs typeface="Posterama"/>
              </a:rPr>
              <a:t> care </a:t>
            </a:r>
            <a:r>
              <a:rPr lang="en-US" sz="2400" err="1">
                <a:solidFill>
                  <a:srgbClr val="000000"/>
                </a:solidFill>
                <a:latin typeface="Posterama"/>
                <a:cs typeface="Posterama"/>
              </a:rPr>
              <a:t>estimează</a:t>
            </a:r>
            <a:r>
              <a:rPr lang="en-US" sz="2400">
                <a:solidFill>
                  <a:srgbClr val="000000"/>
                </a:solidFill>
                <a:latin typeface="Posterama"/>
                <a:cs typeface="Posterama"/>
              </a:rPr>
              <a:t> </a:t>
            </a:r>
            <a:r>
              <a:rPr lang="en-US" sz="2400" err="1">
                <a:solidFill>
                  <a:srgbClr val="000000"/>
                </a:solidFill>
                <a:latin typeface="Posterama"/>
                <a:cs typeface="Posterama"/>
              </a:rPr>
              <a:t>politica</a:t>
            </a:r>
            <a:r>
              <a:rPr lang="en-US" sz="2400">
                <a:solidFill>
                  <a:srgbClr val="000000"/>
                </a:solidFill>
                <a:latin typeface="Posterama"/>
                <a:cs typeface="Posterama"/>
              </a:rPr>
              <a:t> (</a:t>
            </a:r>
            <a:r>
              <a:rPr lang="en-US" sz="2400">
                <a:solidFill>
                  <a:schemeClr val="accent1">
                    <a:lumMod val="50000"/>
                  </a:schemeClr>
                </a:solidFill>
                <a:latin typeface="Posterama"/>
                <a:cs typeface="Posterama"/>
              </a:rPr>
              <a:t>actor</a:t>
            </a:r>
            <a:r>
              <a:rPr lang="en-US" sz="2400">
                <a:solidFill>
                  <a:srgbClr val="000000"/>
                </a:solidFill>
                <a:latin typeface="Posterama"/>
                <a:cs typeface="Posterama"/>
              </a:rPr>
              <a:t>)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5F9678BF-1B0A-A159-4D30-72131D4B779F}"/>
              </a:ext>
            </a:extLst>
          </p:cNvPr>
          <p:cNvSpPr txBox="1">
            <a:spLocks/>
          </p:cNvSpPr>
          <p:nvPr/>
        </p:nvSpPr>
        <p:spPr>
          <a:xfrm>
            <a:off x="7294782" y="4348272"/>
            <a:ext cx="5003834" cy="238659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endParaRPr lang="en-US" sz="2400" i="1">
              <a:latin typeface="Posterama"/>
              <a:cs typeface="Posterama"/>
            </a:endParaRPr>
          </a:p>
          <a:p>
            <a:pPr marL="342900" indent="-342900">
              <a:lnSpc>
                <a:spcPct val="100000"/>
              </a:lnSpc>
              <a:buFont typeface="Arial" panose="020B0504020202020204" pitchFamily="34" charset="0"/>
              <a:buChar char="•"/>
            </a:pPr>
            <a:r>
              <a:rPr lang="en-US" err="1">
                <a:solidFill>
                  <a:srgbClr val="000000"/>
                </a:solidFill>
                <a:latin typeface="Posterama"/>
                <a:cs typeface="Posterama"/>
              </a:rPr>
              <a:t>Avantajul</a:t>
            </a:r>
            <a:r>
              <a:rPr lang="en-US">
                <a:solidFill>
                  <a:srgbClr val="000000"/>
                </a:solidFill>
                <a:latin typeface="Posterama"/>
                <a:cs typeface="Posterama"/>
              </a:rPr>
              <a:t> (</a:t>
            </a:r>
            <a:r>
              <a:rPr lang="en-US" err="1">
                <a:solidFill>
                  <a:srgbClr val="000000"/>
                </a:solidFill>
                <a:latin typeface="Posterama"/>
                <a:cs typeface="Posterama"/>
              </a:rPr>
              <a:t>estimat</a:t>
            </a:r>
            <a:r>
              <a:rPr lang="en-US">
                <a:solidFill>
                  <a:srgbClr val="000000"/>
                </a:solidFill>
                <a:latin typeface="Posterama"/>
                <a:cs typeface="Posterama"/>
              </a:rPr>
              <a:t>) = </a:t>
            </a:r>
            <a:r>
              <a:rPr lang="en-US" err="1">
                <a:solidFill>
                  <a:srgbClr val="000000"/>
                </a:solidFill>
                <a:latin typeface="Posterama"/>
                <a:cs typeface="Posterama"/>
              </a:rPr>
              <a:t>diferența</a:t>
            </a:r>
            <a:r>
              <a:rPr lang="en-US">
                <a:solidFill>
                  <a:srgbClr val="000000"/>
                </a:solidFill>
                <a:latin typeface="Posterama"/>
                <a:cs typeface="Posterama"/>
              </a:rPr>
              <a:t> </a:t>
            </a:r>
            <a:r>
              <a:rPr lang="en-US" err="1">
                <a:solidFill>
                  <a:srgbClr val="000000"/>
                </a:solidFill>
                <a:latin typeface="Posterama"/>
                <a:cs typeface="Posterama"/>
              </a:rPr>
              <a:t>între</a:t>
            </a:r>
            <a:r>
              <a:rPr lang="en-US">
                <a:solidFill>
                  <a:srgbClr val="000000"/>
                </a:solidFill>
                <a:latin typeface="Posterama"/>
                <a:cs typeface="Posterama"/>
              </a:rPr>
              <a:t> </a:t>
            </a:r>
            <a:r>
              <a:rPr lang="en-US" err="1">
                <a:solidFill>
                  <a:srgbClr val="000000"/>
                </a:solidFill>
                <a:latin typeface="Posterama"/>
                <a:cs typeface="Posterama"/>
              </a:rPr>
              <a:t>rewardul</a:t>
            </a:r>
            <a:r>
              <a:rPr lang="en-US">
                <a:solidFill>
                  <a:srgbClr val="000000"/>
                </a:solidFill>
                <a:latin typeface="Posterama"/>
                <a:cs typeface="Posterama"/>
              </a:rPr>
              <a:t> </a:t>
            </a:r>
            <a:r>
              <a:rPr lang="en-US" err="1">
                <a:solidFill>
                  <a:srgbClr val="000000"/>
                </a:solidFill>
                <a:latin typeface="Posterama"/>
                <a:cs typeface="Posterama"/>
              </a:rPr>
              <a:t>calculat</a:t>
            </a:r>
            <a:r>
              <a:rPr lang="en-US">
                <a:solidFill>
                  <a:srgbClr val="000000"/>
                </a:solidFill>
                <a:latin typeface="Posterama"/>
                <a:cs typeface="Posterama"/>
              </a:rPr>
              <a:t> </a:t>
            </a:r>
            <a:r>
              <a:rPr lang="en-US" err="1">
                <a:solidFill>
                  <a:srgbClr val="000000"/>
                </a:solidFill>
                <a:latin typeface="Posterama"/>
                <a:cs typeface="Posterama"/>
              </a:rPr>
              <a:t>luând</a:t>
            </a:r>
            <a:r>
              <a:rPr lang="en-US">
                <a:solidFill>
                  <a:srgbClr val="000000"/>
                </a:solidFill>
                <a:latin typeface="Posterama"/>
                <a:cs typeface="Posterama"/>
              </a:rPr>
              <a:t> </a:t>
            </a:r>
            <a:r>
              <a:rPr lang="en-US" err="1">
                <a:solidFill>
                  <a:srgbClr val="000000"/>
                </a:solidFill>
                <a:latin typeface="Posterama"/>
                <a:cs typeface="Posterama"/>
              </a:rPr>
              <a:t>stările</a:t>
            </a:r>
            <a:r>
              <a:rPr lang="en-US">
                <a:solidFill>
                  <a:srgbClr val="000000"/>
                </a:solidFill>
                <a:latin typeface="Posterama"/>
                <a:cs typeface="Posterama"/>
              </a:rPr>
              <a:t> </a:t>
            </a:r>
            <a:r>
              <a:rPr lang="en-US" err="1">
                <a:solidFill>
                  <a:srgbClr val="000000"/>
                </a:solidFill>
                <a:latin typeface="Posterama"/>
                <a:cs typeface="Posterama"/>
              </a:rPr>
              <a:t>decise</a:t>
            </a:r>
            <a:r>
              <a:rPr lang="en-US">
                <a:solidFill>
                  <a:srgbClr val="000000"/>
                </a:solidFill>
                <a:latin typeface="Posterama"/>
                <a:cs typeface="Posterama"/>
              </a:rPr>
              <a:t> de </a:t>
            </a:r>
            <a:r>
              <a:rPr lang="en-US">
                <a:solidFill>
                  <a:schemeClr val="accent1">
                    <a:lumMod val="50000"/>
                  </a:schemeClr>
                </a:solidFill>
                <a:latin typeface="Posterama"/>
                <a:cs typeface="Posterama"/>
              </a:rPr>
              <a:t>actor </a:t>
            </a:r>
            <a:r>
              <a:rPr lang="en-US" err="1">
                <a:latin typeface="Posterama"/>
                <a:cs typeface="Posterama"/>
              </a:rPr>
              <a:t>și</a:t>
            </a:r>
            <a:r>
              <a:rPr lang="en-US">
                <a:solidFill>
                  <a:schemeClr val="accent1">
                    <a:lumMod val="50000"/>
                  </a:schemeClr>
                </a:solidFill>
                <a:latin typeface="Posterama"/>
                <a:cs typeface="Posterama"/>
              </a:rPr>
              <a:t> </a:t>
            </a:r>
            <a:r>
              <a:rPr lang="en-US">
                <a:solidFill>
                  <a:schemeClr val="accent6">
                    <a:lumMod val="50000"/>
                  </a:schemeClr>
                </a:solidFill>
                <a:latin typeface="Posterama"/>
                <a:cs typeface="Posterama"/>
              </a:rPr>
              <a:t> </a:t>
            </a:r>
            <a:r>
              <a:rPr lang="en-US">
                <a:solidFill>
                  <a:srgbClr val="000000"/>
                </a:solidFill>
                <a:latin typeface="Posterama"/>
                <a:cs typeface="Posterama"/>
              </a:rPr>
              <a:t>baseline-</a:t>
            </a:r>
            <a:r>
              <a:rPr lang="en-US" err="1">
                <a:solidFill>
                  <a:srgbClr val="000000"/>
                </a:solidFill>
                <a:latin typeface="Posterama"/>
                <a:cs typeface="Posterama"/>
              </a:rPr>
              <a:t>ul</a:t>
            </a:r>
            <a:r>
              <a:rPr lang="en-US">
                <a:solidFill>
                  <a:srgbClr val="000000"/>
                </a:solidFill>
                <a:latin typeface="Posterama"/>
                <a:cs typeface="Posterama"/>
              </a:rPr>
              <a:t> </a:t>
            </a:r>
            <a:r>
              <a:rPr lang="en-US" err="1">
                <a:solidFill>
                  <a:srgbClr val="000000"/>
                </a:solidFill>
                <a:latin typeface="Posterama"/>
                <a:cs typeface="Posterama"/>
              </a:rPr>
              <a:t>estimat</a:t>
            </a:r>
            <a:r>
              <a:rPr lang="en-US">
                <a:solidFill>
                  <a:srgbClr val="000000"/>
                </a:solidFill>
                <a:latin typeface="Posterama"/>
                <a:cs typeface="Posterama"/>
              </a:rPr>
              <a:t> de </a:t>
            </a:r>
            <a:r>
              <a:rPr lang="en-US">
                <a:solidFill>
                  <a:srgbClr val="C00000"/>
                </a:solidFill>
                <a:latin typeface="Posterama"/>
                <a:cs typeface="Posterama"/>
              </a:rPr>
              <a:t>critic</a:t>
            </a:r>
            <a:endParaRPr lang="en-US">
              <a:solidFill>
                <a:srgbClr val="000000"/>
              </a:solidFill>
              <a:latin typeface="Avenir Next LT Pro"/>
              <a:cs typeface="Posterama"/>
            </a:endParaRPr>
          </a:p>
          <a:p>
            <a:pPr>
              <a:lnSpc>
                <a:spcPct val="100000"/>
              </a:lnSpc>
            </a:pPr>
            <a:r>
              <a:rPr lang="en-US"/>
              <a:t>(</a:t>
            </a:r>
            <a:r>
              <a:rPr lang="en-US" err="1"/>
              <a:t>avantaj</a:t>
            </a:r>
            <a:r>
              <a:rPr lang="en-US"/>
              <a:t> </a:t>
            </a:r>
            <a:r>
              <a:rPr lang="en-US" err="1">
                <a:highlight>
                  <a:srgbClr val="00FF00"/>
                </a:highlight>
              </a:rPr>
              <a:t>pozitiv</a:t>
            </a:r>
            <a:r>
              <a:rPr lang="en-US">
                <a:highlight>
                  <a:srgbClr val="00FF00"/>
                </a:highlight>
              </a:rPr>
              <a:t> </a:t>
            </a:r>
            <a:r>
              <a:rPr lang="en-US"/>
              <a:t>=&gt; </a:t>
            </a:r>
            <a:r>
              <a:rPr lang="en-US" err="1"/>
              <a:t>va</a:t>
            </a:r>
            <a:r>
              <a:rPr lang="en-US"/>
              <a:t> </a:t>
            </a:r>
            <a:r>
              <a:rPr lang="en-US" err="1"/>
              <a:t>crește</a:t>
            </a:r>
            <a:r>
              <a:rPr lang="en-US"/>
              <a:t> </a:t>
            </a:r>
            <a:r>
              <a:rPr lang="en-US" err="1"/>
              <a:t>probabilitatea</a:t>
            </a:r>
            <a:r>
              <a:rPr lang="en-US"/>
              <a:t> de a selecta </a:t>
            </a:r>
            <a:r>
              <a:rPr lang="en-US" err="1"/>
              <a:t>acțiunea</a:t>
            </a:r>
            <a:r>
              <a:rPr lang="en-US"/>
              <a:t> </a:t>
            </a:r>
            <a:r>
              <a:rPr lang="en-US" err="1"/>
              <a:t>respectivă</a:t>
            </a:r>
            <a:r>
              <a:rPr lang="en-US"/>
              <a:t>, </a:t>
            </a:r>
          </a:p>
          <a:p>
            <a:pPr>
              <a:lnSpc>
                <a:spcPct val="100000"/>
              </a:lnSpc>
            </a:pPr>
            <a:r>
              <a:rPr lang="en-US" err="1"/>
              <a:t>avantaj</a:t>
            </a:r>
            <a:r>
              <a:rPr lang="en-US"/>
              <a:t> </a:t>
            </a:r>
            <a:r>
              <a:rPr lang="en-US" err="1">
                <a:highlight>
                  <a:srgbClr val="FF0000"/>
                </a:highlight>
              </a:rPr>
              <a:t>negativ</a:t>
            </a:r>
            <a:r>
              <a:rPr lang="en-US">
                <a:highlight>
                  <a:srgbClr val="FF0000"/>
                </a:highlight>
              </a:rPr>
              <a:t> </a:t>
            </a:r>
            <a:r>
              <a:rPr lang="en-US" sz="2100">
                <a:ea typeface="+mn-lt"/>
                <a:cs typeface="+mn-lt"/>
              </a:rPr>
              <a:t>=&gt; </a:t>
            </a:r>
            <a:r>
              <a:rPr lang="en-US" sz="2100" err="1">
                <a:ea typeface="+mn-lt"/>
                <a:cs typeface="+mn-lt"/>
              </a:rPr>
              <a:t>va</a:t>
            </a:r>
            <a:r>
              <a:rPr lang="en-US" sz="2100">
                <a:ea typeface="+mn-lt"/>
                <a:cs typeface="+mn-lt"/>
              </a:rPr>
              <a:t> </a:t>
            </a:r>
            <a:r>
              <a:rPr lang="en-US" sz="2100" err="1">
                <a:ea typeface="+mn-lt"/>
                <a:cs typeface="+mn-lt"/>
              </a:rPr>
              <a:t>scădea</a:t>
            </a:r>
            <a:r>
              <a:rPr lang="en-US" sz="2100">
                <a:ea typeface="+mn-lt"/>
                <a:cs typeface="+mn-lt"/>
              </a:rPr>
              <a:t> </a:t>
            </a:r>
            <a:r>
              <a:rPr lang="en-US" sz="2100" err="1">
                <a:ea typeface="+mn-lt"/>
                <a:cs typeface="+mn-lt"/>
              </a:rPr>
              <a:t>probabilitatea</a:t>
            </a:r>
            <a:r>
              <a:rPr lang="en-US" sz="2100">
                <a:ea typeface="+mn-lt"/>
                <a:cs typeface="+mn-lt"/>
              </a:rPr>
              <a:t> de a selecta </a:t>
            </a:r>
            <a:r>
              <a:rPr lang="en-US" sz="2100" err="1">
                <a:ea typeface="+mn-lt"/>
                <a:cs typeface="+mn-lt"/>
              </a:rPr>
              <a:t>acțiunea</a:t>
            </a:r>
            <a:r>
              <a:rPr lang="en-US" sz="2100">
                <a:ea typeface="+mn-lt"/>
                <a:cs typeface="+mn-lt"/>
              </a:rPr>
              <a:t> </a:t>
            </a:r>
            <a:r>
              <a:rPr lang="en-US" sz="2100" err="1">
                <a:ea typeface="+mn-lt"/>
                <a:cs typeface="+mn-lt"/>
              </a:rPr>
              <a:t>respectivă</a:t>
            </a:r>
            <a:r>
              <a:rPr lang="en-US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089180444"/>
      </p:ext>
    </p:extLst>
  </p:cSld>
  <p:clrMapOvr>
    <a:masterClrMapping/>
  </p:clrMapOvr>
</p:sld>
</file>

<file path=ppt/theme/theme1.xml><?xml version="1.0" encoding="utf-8"?>
<a:theme xmlns:a="http://schemas.openxmlformats.org/drawingml/2006/main" name="SplashVTI">
  <a:themeElements>
    <a:clrScheme name="AnalogousFromRegularSeed_2SEEDS">
      <a:dk1>
        <a:srgbClr val="000000"/>
      </a:dk1>
      <a:lt1>
        <a:srgbClr val="FFFFFF"/>
      </a:lt1>
      <a:dk2>
        <a:srgbClr val="1B2F2F"/>
      </a:dk2>
      <a:lt2>
        <a:srgbClr val="F3F1F0"/>
      </a:lt2>
      <a:accent1>
        <a:srgbClr val="3B9EB1"/>
      </a:accent1>
      <a:accent2>
        <a:srgbClr val="46B196"/>
      </a:accent2>
      <a:accent3>
        <a:srgbClr val="4D7FC3"/>
      </a:accent3>
      <a:accent4>
        <a:srgbClr val="B13B3E"/>
      </a:accent4>
      <a:accent5>
        <a:srgbClr val="C37B4D"/>
      </a:accent5>
      <a:accent6>
        <a:srgbClr val="B19B3B"/>
      </a:accent6>
      <a:hlink>
        <a:srgbClr val="BF5641"/>
      </a:hlink>
      <a:folHlink>
        <a:srgbClr val="7F7F7F"/>
      </a:folHlink>
    </a:clrScheme>
    <a:fontScheme name="Custom 23">
      <a:majorFont>
        <a:latin typeface="Posterama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plashVTI" id="{CD38C481-21EC-466B-953B-A1440B42712A}" vid="{D3E4813C-1D98-48C2-AF59-2D0D78E2550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54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55" baseType="lpstr">
      <vt:lpstr>SplashVTI</vt:lpstr>
      <vt:lpstr>Reinforcement Learning în conducerea autonomă</vt:lpstr>
      <vt:lpstr>Cuprins</vt:lpstr>
      <vt:lpstr>Automated lane change strategy using proximal policy optimization based deep reinforcement learning</vt:lpstr>
      <vt:lpstr>Structură</vt:lpstr>
      <vt:lpstr>Titlul original al articolului: Automated Lane Change Strategy using  Proximal Policy Optimization -based Deep Reinforcement Learning </vt:lpstr>
      <vt:lpstr>PowerPoint Presentation</vt:lpstr>
      <vt:lpstr>Proximal Policy Optimization </vt:lpstr>
      <vt:lpstr>Proximal Policy Optimization </vt:lpstr>
      <vt:lpstr>Policy  Gradient </vt:lpstr>
      <vt:lpstr>Trust Region Policy Optimization </vt:lpstr>
      <vt:lpstr>Proximal Policy Optimization </vt:lpstr>
      <vt:lpstr>Proximal Policy Optimization </vt:lpstr>
      <vt:lpstr>Conducerea autonomă Schimbarea benzii </vt:lpstr>
      <vt:lpstr>Conducerea autonomă Schimbarea benzii </vt:lpstr>
      <vt:lpstr>Arhitectura sistemului propus </vt:lpstr>
      <vt:lpstr>Scenariu de schimbare a benzii</vt:lpstr>
      <vt:lpstr>Scenariu de schimbare a benzii</vt:lpstr>
      <vt:lpstr>Funcția de Recompensă (Reward)</vt:lpstr>
      <vt:lpstr>Funcția de Reward pentru Siguranță</vt:lpstr>
      <vt:lpstr>Experiment - Setup</vt:lpstr>
      <vt:lpstr>Hiperparametri </vt:lpstr>
      <vt:lpstr>Experiment –  Metrici de Evaluare</vt:lpstr>
      <vt:lpstr>Experiment - Training </vt:lpstr>
      <vt:lpstr>Experiment - Rezultate</vt:lpstr>
      <vt:lpstr>Concluzii</vt:lpstr>
      <vt:lpstr>Bibliografie </vt:lpstr>
      <vt:lpstr>Decision Making for Self-Driving Vehicles in Unexpected Environments Using Efficient Reinforcement Learning Methods</vt:lpstr>
      <vt:lpstr>Decision Making for Self-Driving Vehicles in Unexpected Environments Using Efficient Reinforcement Learning Methods  - privire de ansamblu -</vt:lpstr>
      <vt:lpstr>Mixture density network</vt:lpstr>
      <vt:lpstr>Incertitudinea  - clasificare și formule de calcul -</vt:lpstr>
      <vt:lpstr>Arhitectura rețelei</vt:lpstr>
      <vt:lpstr>Procesul de decizie</vt:lpstr>
      <vt:lpstr>Mediul</vt:lpstr>
      <vt:lpstr>Experiment și observații</vt:lpstr>
      <vt:lpstr>Concluzii</vt:lpstr>
      <vt:lpstr>Autonomous Highway Driving using Deep Reinforcement Learning</vt:lpstr>
      <vt:lpstr>Autonomous Highway Driving using Deep Reinforcement Learning</vt:lpstr>
      <vt:lpstr>Mediul de simulare</vt:lpstr>
      <vt:lpstr>Verificările de siguranță și Dinamica Vehiculelor</vt:lpstr>
      <vt:lpstr>Arhitectura folosită</vt:lpstr>
      <vt:lpstr>Algoritmul decizional</vt:lpstr>
      <vt:lpstr>Performanțele modelului</vt:lpstr>
      <vt:lpstr>Bufferul de coliziuni:</vt:lpstr>
      <vt:lpstr>Adaptare continuă</vt:lpstr>
      <vt:lpstr>Concluzii</vt:lpstr>
      <vt:lpstr>Driverless Car: Autonomous Driving Using Deep Reinforcement Learning in Urban Environment</vt:lpstr>
      <vt:lpstr>Deep Reinforcement Learning autonomous navigation and obstacle avoidance of self-driving cars      </vt:lpstr>
      <vt:lpstr>Deep Q Network </vt:lpstr>
      <vt:lpstr>Actualizări    </vt:lpstr>
      <vt:lpstr>Arhitectura rețelei </vt:lpstr>
      <vt:lpstr>Procesul de învățare   </vt:lpstr>
      <vt:lpstr>DQN with experience replay by DeepMind   </vt:lpstr>
      <vt:lpstr>Experimente și observații    </vt:lpstr>
      <vt:lpstr>Concluzii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1</cp:revision>
  <dcterms:created xsi:type="dcterms:W3CDTF">2024-01-13T12:10:01Z</dcterms:created>
  <dcterms:modified xsi:type="dcterms:W3CDTF">2024-01-15T18:14:57Z</dcterms:modified>
</cp:coreProperties>
</file>